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embeddedFontLst>
    <p:embeddedFont>
      <p:font typeface="Source Han Sans CN Regular" panose="020B0A00000000000000" charset="-122"/>
      <p:bold r:id="rId30"/>
    </p:embeddedFont>
    <p:embeddedFont>
      <p:font typeface="Source Han Sans" panose="020B0400000000000000" charset="-122"/>
      <p:regular r:id="rId31"/>
    </p:embeddedFont>
    <p:embeddedFont>
      <p:font typeface="Source Han Sans CN Bold" panose="020B0800000000000000" charset="-122"/>
      <p:bold r:id="rId32"/>
    </p:embeddedFont>
    <p:embeddedFont>
      <p:font typeface="等线" panose="02010600030101010101" charset="-122"/>
      <p:regular r:id="rId33"/>
    </p:embeddedFont>
    <p:embeddedFont>
      <p:font typeface="OPPOSans H" panose="00020600040101010101" charset="-122"/>
      <p:regular r:id="rId34"/>
    </p:embeddedFont>
    <p:embeddedFont>
      <p:font typeface="OPPOSans B" panose="00020600040101010101" charset="-122"/>
      <p:regular r:id="rId3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font" Target="fonts/font6.fntdata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14761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634321" y="4388188"/>
            <a:ext cx="1216129" cy="2469813"/>
          </a:xfrm>
          <a:custGeom>
            <a:avLst/>
            <a:gdLst>
              <a:gd name="connsiteX0" fmla="*/ 513023 w 1216129"/>
              <a:gd name="connsiteY0" fmla="*/ 0 h 2469813"/>
              <a:gd name="connsiteX1" fmla="*/ 1216129 w 1216129"/>
              <a:gd name="connsiteY1" fmla="*/ 0 h 2469813"/>
              <a:gd name="connsiteX2" fmla="*/ 703106 w 1216129"/>
              <a:gd name="connsiteY2" fmla="*/ 2469813 h 2469813"/>
              <a:gd name="connsiteX3" fmla="*/ 0 w 1216129"/>
              <a:gd name="connsiteY3" fmla="*/ 2469813 h 2469813"/>
            </a:gdLst>
            <a:ahLst/>
            <a:cxnLst/>
            <a:rect l="l" t="t" r="r" b="b"/>
            <a:pathLst>
              <a:path w="1216129" h="2469813">
                <a:moveTo>
                  <a:pt x="513023" y="0"/>
                </a:moveTo>
                <a:lnTo>
                  <a:pt x="1216129" y="0"/>
                </a:lnTo>
                <a:lnTo>
                  <a:pt x="703106" y="2469813"/>
                </a:lnTo>
                <a:lnTo>
                  <a:pt x="0" y="246981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1397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 l="963" r="35709"/>
          <a:stretch>
            <a:fillRect/>
          </a:stretch>
        </p:blipFill>
        <p:spPr>
          <a:xfrm flipH="1">
            <a:off x="0" y="26999"/>
            <a:ext cx="4308848" cy="6804000"/>
          </a:xfrm>
          <a:custGeom>
            <a:avLst/>
            <a:gdLst>
              <a:gd name="connsiteX0" fmla="*/ 1404899 w 4308848"/>
              <a:gd name="connsiteY0" fmla="*/ 0 h 6804000"/>
              <a:gd name="connsiteX1" fmla="*/ 1480906 w 4308848"/>
              <a:gd name="connsiteY1" fmla="*/ 0 h 6804000"/>
              <a:gd name="connsiteX2" fmla="*/ 4248000 w 4308848"/>
              <a:gd name="connsiteY2" fmla="*/ 0 h 6804000"/>
              <a:gd name="connsiteX3" fmla="*/ 4308848 w 4308848"/>
              <a:gd name="connsiteY3" fmla="*/ 0 h 6804000"/>
              <a:gd name="connsiteX4" fmla="*/ 4308848 w 4308848"/>
              <a:gd name="connsiteY4" fmla="*/ 6804000 h 6804000"/>
              <a:gd name="connsiteX5" fmla="*/ 2843101 w 4308848"/>
              <a:gd name="connsiteY5" fmla="*/ 6804000 h 6804000"/>
              <a:gd name="connsiteX6" fmla="*/ 1480906 w 4308848"/>
              <a:gd name="connsiteY6" fmla="*/ 6804000 h 6804000"/>
              <a:gd name="connsiteX7" fmla="*/ 0 w 4308848"/>
              <a:gd name="connsiteY7" fmla="*/ 6804000 h 6804000"/>
            </a:gdLst>
            <a:ahLst/>
            <a:cxnLst/>
            <a:rect l="l" t="t" r="r" b="b"/>
            <a:pathLst>
              <a:path w="4308848" h="6804000">
                <a:moveTo>
                  <a:pt x="1404899" y="0"/>
                </a:moveTo>
                <a:lnTo>
                  <a:pt x="1480906" y="0"/>
                </a:lnTo>
                <a:lnTo>
                  <a:pt x="4248000" y="0"/>
                </a:lnTo>
                <a:lnTo>
                  <a:pt x="4308848" y="0"/>
                </a:lnTo>
                <a:lnTo>
                  <a:pt x="4308848" y="6804000"/>
                </a:lnTo>
                <a:lnTo>
                  <a:pt x="2843101" y="6804000"/>
                </a:lnTo>
                <a:lnTo>
                  <a:pt x="1480906" y="6804000"/>
                </a:lnTo>
                <a:lnTo>
                  <a:pt x="0" y="6804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flipH="1">
            <a:off x="2755405" y="0"/>
            <a:ext cx="921295" cy="2678300"/>
          </a:xfrm>
          <a:custGeom>
            <a:avLst/>
            <a:gdLst>
              <a:gd name="connsiteX0" fmla="*/ 555955 w 921295"/>
              <a:gd name="connsiteY0" fmla="*/ 0 h 2678300"/>
              <a:gd name="connsiteX1" fmla="*/ 921295 w 921295"/>
              <a:gd name="connsiteY1" fmla="*/ 0 h 2678300"/>
              <a:gd name="connsiteX2" fmla="*/ 365340 w 921295"/>
              <a:gd name="connsiteY2" fmla="*/ 2678300 h 2678300"/>
              <a:gd name="connsiteX3" fmla="*/ 0 w 921295"/>
              <a:gd name="connsiteY3" fmla="*/ 2678300 h 2678300"/>
            </a:gdLst>
            <a:ahLst/>
            <a:cxnLst/>
            <a:rect l="l" t="t" r="r" b="b"/>
            <a:pathLst>
              <a:path w="921295" h="2678300">
                <a:moveTo>
                  <a:pt x="555955" y="0"/>
                </a:moveTo>
                <a:lnTo>
                  <a:pt x="921295" y="0"/>
                </a:lnTo>
                <a:lnTo>
                  <a:pt x="365340" y="2678300"/>
                </a:lnTo>
                <a:lnTo>
                  <a:pt x="0" y="2678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227274" y="1"/>
            <a:ext cx="668825" cy="2153899"/>
          </a:xfrm>
          <a:custGeom>
            <a:avLst/>
            <a:gdLst>
              <a:gd name="connsiteX0" fmla="*/ 446224 w 668825"/>
              <a:gd name="connsiteY0" fmla="*/ 0 h 2153899"/>
              <a:gd name="connsiteX1" fmla="*/ 668825 w 668825"/>
              <a:gd name="connsiteY1" fmla="*/ 0 h 2153899"/>
              <a:gd name="connsiteX2" fmla="*/ 222601 w 668825"/>
              <a:gd name="connsiteY2" fmla="*/ 2153899 h 2153899"/>
              <a:gd name="connsiteX3" fmla="*/ 0 w 668825"/>
              <a:gd name="connsiteY3" fmla="*/ 2153899 h 2153899"/>
            </a:gdLst>
            <a:ahLst/>
            <a:cxnLst/>
            <a:rect l="l" t="t" r="r" b="b"/>
            <a:pathLst>
              <a:path w="668825" h="2153899">
                <a:moveTo>
                  <a:pt x="446224" y="0"/>
                </a:moveTo>
                <a:lnTo>
                  <a:pt x="668825" y="0"/>
                </a:lnTo>
                <a:lnTo>
                  <a:pt x="222601" y="2153899"/>
                </a:lnTo>
                <a:lnTo>
                  <a:pt x="0" y="215389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0" y="3722914"/>
            <a:ext cx="649185" cy="3135086"/>
          </a:xfrm>
          <a:custGeom>
            <a:avLst/>
            <a:gdLst>
              <a:gd name="connsiteX0" fmla="*/ 593273 w 593273"/>
              <a:gd name="connsiteY0" fmla="*/ 0 h 2865074"/>
              <a:gd name="connsiteX1" fmla="*/ 593273 w 593273"/>
              <a:gd name="connsiteY1" fmla="*/ 2865074 h 2865074"/>
              <a:gd name="connsiteX2" fmla="*/ 0 w 593273"/>
              <a:gd name="connsiteY2" fmla="*/ 2865074 h 2865074"/>
            </a:gdLst>
            <a:ahLst/>
            <a:cxnLst/>
            <a:rect l="l" t="t" r="r" b="b"/>
            <a:pathLst>
              <a:path w="593273" h="2865074">
                <a:moveTo>
                  <a:pt x="593273" y="0"/>
                </a:moveTo>
                <a:lnTo>
                  <a:pt x="593273" y="2865074"/>
                </a:lnTo>
                <a:lnTo>
                  <a:pt x="0" y="28650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294248" y="2069432"/>
            <a:ext cx="6417176" cy="21897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静态分析技术与应用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311702" y="1508868"/>
            <a:ext cx="288551" cy="2885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5424469" y="1584945"/>
            <a:ext cx="69369" cy="136396"/>
            <a:chOff x="5424469" y="1584945"/>
            <a:chExt cx="69369" cy="136396"/>
          </a:xfrm>
        </p:grpSpPr>
        <p:cxnSp>
          <p:nvCxnSpPr>
            <p:cNvPr id="12" name="线条 1"/>
            <p:cNvCxnSpPr/>
            <p:nvPr/>
          </p:nvCxnSpPr>
          <p:spPr>
            <a:xfrm>
              <a:off x="5424469" y="1584945"/>
              <a:ext cx="67865" cy="67866"/>
            </a:xfrm>
            <a:prstGeom prst="line">
              <a:avLst/>
            </a:prstGeom>
            <a:noFill/>
            <a:ln w="22225" cap="rnd">
              <a:solidFill>
                <a:schemeClr val="bg1"/>
              </a:solidFill>
              <a:prstDash val="solid"/>
              <a:round/>
            </a:ln>
          </p:spPr>
        </p:cxnSp>
        <p:cxnSp>
          <p:nvCxnSpPr>
            <p:cNvPr id="13" name="线条 1"/>
            <p:cNvCxnSpPr/>
            <p:nvPr/>
          </p:nvCxnSpPr>
          <p:spPr>
            <a:xfrm flipV="1">
              <a:off x="5425973" y="1653475"/>
              <a:ext cx="67865" cy="67866"/>
            </a:xfrm>
            <a:prstGeom prst="line">
              <a:avLst/>
            </a:prstGeom>
            <a:noFill/>
            <a:ln w="22225" cap="rnd">
              <a:solidFill>
                <a:schemeClr val="bg1"/>
              </a:solidFill>
              <a:prstDash val="solid"/>
              <a:round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5768726" y="1568504"/>
            <a:ext cx="1960917" cy="1692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100">
                <a:ln w="12700">
                  <a:noFill/>
                </a:ln>
                <a:solidFill>
                  <a:srgbClr val="7F7F7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</a:t>
            </a:r>
            <a:r>
              <a:rPr kumimoji="1" lang="en-US" altLang="zh-CN" sz="1100">
                <a:ln w="12700">
                  <a:noFill/>
                </a:ln>
                <a:solidFill>
                  <a:srgbClr val="7F7F7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owerPoint </a:t>
            </a:r>
            <a:r>
              <a:rPr kumimoji="1" lang="en-US" altLang="zh-CN" sz="1100">
                <a:ln w="12700">
                  <a:noFill/>
                </a:ln>
                <a:solidFill>
                  <a:srgbClr val="7F7F7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D</a:t>
            </a:r>
            <a:r>
              <a:rPr kumimoji="1" lang="en-US" altLang="zh-CN" sz="1100">
                <a:ln w="12700">
                  <a:noFill/>
                </a:ln>
                <a:solidFill>
                  <a:srgbClr val="7F7F7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esign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601844" y="5064716"/>
            <a:ext cx="5942433" cy="564296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127000" dir="2700000" algn="tr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303838" y="5191623"/>
            <a:ext cx="286624" cy="31048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402241" y="5206384"/>
            <a:ext cx="270197" cy="280961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082800" y="6362207"/>
            <a:ext cx="10109200" cy="495793"/>
          </a:xfrm>
          <a:custGeom>
            <a:avLst/>
            <a:gdLst>
              <a:gd name="connsiteX0" fmla="*/ 0 w 10109200"/>
              <a:gd name="connsiteY0" fmla="*/ 0 h 495793"/>
              <a:gd name="connsiteX1" fmla="*/ 10109200 w 10109200"/>
              <a:gd name="connsiteY1" fmla="*/ 0 h 495793"/>
              <a:gd name="connsiteX2" fmla="*/ 10109200 w 10109200"/>
              <a:gd name="connsiteY2" fmla="*/ 495793 h 495793"/>
              <a:gd name="connsiteX3" fmla="*/ 0 w 10109200"/>
              <a:gd name="connsiteY3" fmla="*/ 495793 h 495793"/>
            </a:gdLst>
            <a:ahLst/>
            <a:cxnLst/>
            <a:rect l="l" t="t" r="r" b="b"/>
            <a:pathLst>
              <a:path w="10109200" h="495793">
                <a:moveTo>
                  <a:pt x="0" y="0"/>
                </a:moveTo>
                <a:lnTo>
                  <a:pt x="10109200" y="0"/>
                </a:lnTo>
                <a:lnTo>
                  <a:pt x="10109200" y="495793"/>
                </a:lnTo>
                <a:lnTo>
                  <a:pt x="0" y="49579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0" y="6362207"/>
            <a:ext cx="2517270" cy="495793"/>
          </a:xfrm>
          <a:custGeom>
            <a:avLst/>
            <a:gdLst>
              <a:gd name="connsiteX0" fmla="*/ 0 w 2517270"/>
              <a:gd name="connsiteY0" fmla="*/ 0 h 495793"/>
              <a:gd name="connsiteX1" fmla="*/ 2213230 w 2517270"/>
              <a:gd name="connsiteY1" fmla="*/ 0 h 495793"/>
              <a:gd name="connsiteX2" fmla="*/ 2517270 w 2517270"/>
              <a:gd name="connsiteY2" fmla="*/ 304040 h 495793"/>
              <a:gd name="connsiteX3" fmla="*/ 2517269 w 2517270"/>
              <a:gd name="connsiteY3" fmla="*/ 304040 h 495793"/>
              <a:gd name="connsiteX4" fmla="*/ 2498820 w 2517270"/>
              <a:gd name="connsiteY4" fmla="*/ 408580 h 495793"/>
              <a:gd name="connsiteX5" fmla="*/ 2448786 w 2517270"/>
              <a:gd name="connsiteY5" fmla="*/ 495793 h 495793"/>
              <a:gd name="connsiteX6" fmla="*/ 0 w 2517270"/>
              <a:gd name="connsiteY6" fmla="*/ 495793 h 495793"/>
            </a:gdLst>
            <a:ahLst/>
            <a:cxnLst/>
            <a:rect l="l" t="t" r="r" b="b"/>
            <a:pathLst>
              <a:path w="2517270" h="495793">
                <a:moveTo>
                  <a:pt x="0" y="0"/>
                </a:moveTo>
                <a:lnTo>
                  <a:pt x="2213230" y="0"/>
                </a:lnTo>
                <a:cubicBezTo>
                  <a:pt x="2381147" y="0"/>
                  <a:pt x="2517270" y="136123"/>
                  <a:pt x="2517270" y="304040"/>
                </a:cubicBezTo>
                <a:lnTo>
                  <a:pt x="2517269" y="304040"/>
                </a:lnTo>
                <a:cubicBezTo>
                  <a:pt x="2517269" y="340772"/>
                  <a:pt x="2510756" y="375983"/>
                  <a:pt x="2498820" y="408580"/>
                </a:cubicBezTo>
                <a:lnTo>
                  <a:pt x="2448786" y="495793"/>
                </a:lnTo>
                <a:lnTo>
                  <a:pt x="0" y="49579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0400" y="6504947"/>
            <a:ext cx="1029379" cy="210312"/>
          </a:xfrm>
          <a:custGeom>
            <a:avLst/>
            <a:gdLst>
              <a:gd name="connsiteX0" fmla="*/ 844900 w 1029379"/>
              <a:gd name="connsiteY0" fmla="*/ 0 h 210312"/>
              <a:gd name="connsiteX1" fmla="*/ 937140 w 1029379"/>
              <a:gd name="connsiteY1" fmla="*/ 0 h 210312"/>
              <a:gd name="connsiteX2" fmla="*/ 1029379 w 1029379"/>
              <a:gd name="connsiteY2" fmla="*/ 105156 h 210312"/>
              <a:gd name="connsiteX3" fmla="*/ 937140 w 1029379"/>
              <a:gd name="connsiteY3" fmla="*/ 210312 h 210312"/>
              <a:gd name="connsiteX4" fmla="*/ 844900 w 1029379"/>
              <a:gd name="connsiteY4" fmla="*/ 210312 h 210312"/>
              <a:gd name="connsiteX5" fmla="*/ 937140 w 1029379"/>
              <a:gd name="connsiteY5" fmla="*/ 105156 h 210312"/>
              <a:gd name="connsiteX6" fmla="*/ 675920 w 1029379"/>
              <a:gd name="connsiteY6" fmla="*/ 0 h 210312"/>
              <a:gd name="connsiteX7" fmla="*/ 768160 w 1029379"/>
              <a:gd name="connsiteY7" fmla="*/ 0 h 210312"/>
              <a:gd name="connsiteX8" fmla="*/ 860399 w 1029379"/>
              <a:gd name="connsiteY8" fmla="*/ 105156 h 210312"/>
              <a:gd name="connsiteX9" fmla="*/ 768160 w 1029379"/>
              <a:gd name="connsiteY9" fmla="*/ 210312 h 210312"/>
              <a:gd name="connsiteX10" fmla="*/ 675920 w 1029379"/>
              <a:gd name="connsiteY10" fmla="*/ 210312 h 210312"/>
              <a:gd name="connsiteX11" fmla="*/ 768160 w 1029379"/>
              <a:gd name="connsiteY11" fmla="*/ 105156 h 210312"/>
              <a:gd name="connsiteX12" fmla="*/ 506940 w 1029379"/>
              <a:gd name="connsiteY12" fmla="*/ 0 h 210312"/>
              <a:gd name="connsiteX13" fmla="*/ 599180 w 1029379"/>
              <a:gd name="connsiteY13" fmla="*/ 0 h 210312"/>
              <a:gd name="connsiteX14" fmla="*/ 691419 w 1029379"/>
              <a:gd name="connsiteY14" fmla="*/ 105156 h 210312"/>
              <a:gd name="connsiteX15" fmla="*/ 599180 w 1029379"/>
              <a:gd name="connsiteY15" fmla="*/ 210312 h 210312"/>
              <a:gd name="connsiteX16" fmla="*/ 506940 w 1029379"/>
              <a:gd name="connsiteY16" fmla="*/ 210312 h 210312"/>
              <a:gd name="connsiteX17" fmla="*/ 599180 w 1029379"/>
              <a:gd name="connsiteY17" fmla="*/ 105156 h 210312"/>
              <a:gd name="connsiteX18" fmla="*/ 337960 w 1029379"/>
              <a:gd name="connsiteY18" fmla="*/ 0 h 210312"/>
              <a:gd name="connsiteX19" fmla="*/ 430200 w 1029379"/>
              <a:gd name="connsiteY19" fmla="*/ 0 h 210312"/>
              <a:gd name="connsiteX20" fmla="*/ 522439 w 1029379"/>
              <a:gd name="connsiteY20" fmla="*/ 105156 h 210312"/>
              <a:gd name="connsiteX21" fmla="*/ 430200 w 1029379"/>
              <a:gd name="connsiteY21" fmla="*/ 210312 h 210312"/>
              <a:gd name="connsiteX22" fmla="*/ 337960 w 1029379"/>
              <a:gd name="connsiteY22" fmla="*/ 210312 h 210312"/>
              <a:gd name="connsiteX23" fmla="*/ 430200 w 1029379"/>
              <a:gd name="connsiteY23" fmla="*/ 105156 h 210312"/>
              <a:gd name="connsiteX24" fmla="*/ 168980 w 1029379"/>
              <a:gd name="connsiteY24" fmla="*/ 0 h 210312"/>
              <a:gd name="connsiteX25" fmla="*/ 261220 w 1029379"/>
              <a:gd name="connsiteY25" fmla="*/ 0 h 210312"/>
              <a:gd name="connsiteX26" fmla="*/ 353459 w 1029379"/>
              <a:gd name="connsiteY26" fmla="*/ 105156 h 210312"/>
              <a:gd name="connsiteX27" fmla="*/ 261220 w 1029379"/>
              <a:gd name="connsiteY27" fmla="*/ 210312 h 210312"/>
              <a:gd name="connsiteX28" fmla="*/ 168980 w 1029379"/>
              <a:gd name="connsiteY28" fmla="*/ 210312 h 210312"/>
              <a:gd name="connsiteX29" fmla="*/ 261220 w 1029379"/>
              <a:gd name="connsiteY29" fmla="*/ 105156 h 210312"/>
              <a:gd name="connsiteX30" fmla="*/ 0 w 1029379"/>
              <a:gd name="connsiteY30" fmla="*/ 0 h 210312"/>
              <a:gd name="connsiteX31" fmla="*/ 92240 w 1029379"/>
              <a:gd name="connsiteY31" fmla="*/ 0 h 210312"/>
              <a:gd name="connsiteX32" fmla="*/ 184479 w 1029379"/>
              <a:gd name="connsiteY32" fmla="*/ 105156 h 210312"/>
              <a:gd name="connsiteX33" fmla="*/ 92240 w 1029379"/>
              <a:gd name="connsiteY33" fmla="*/ 210312 h 210312"/>
              <a:gd name="connsiteX34" fmla="*/ 0 w 1029379"/>
              <a:gd name="connsiteY34" fmla="*/ 210312 h 210312"/>
              <a:gd name="connsiteX35" fmla="*/ 92240 w 1029379"/>
              <a:gd name="connsiteY35" fmla="*/ 105156 h 210312"/>
            </a:gdLst>
            <a:ahLst/>
            <a:cxnLst/>
            <a:rect l="l" t="t" r="r" b="b"/>
            <a:pathLst>
              <a:path w="1029379" h="210312">
                <a:moveTo>
                  <a:pt x="844900" y="0"/>
                </a:moveTo>
                <a:lnTo>
                  <a:pt x="937140" y="0"/>
                </a:lnTo>
                <a:lnTo>
                  <a:pt x="1029379" y="105156"/>
                </a:lnTo>
                <a:lnTo>
                  <a:pt x="937140" y="210312"/>
                </a:lnTo>
                <a:lnTo>
                  <a:pt x="844900" y="210312"/>
                </a:lnTo>
                <a:lnTo>
                  <a:pt x="937140" y="105156"/>
                </a:lnTo>
                <a:close/>
                <a:moveTo>
                  <a:pt x="675920" y="0"/>
                </a:moveTo>
                <a:lnTo>
                  <a:pt x="768160" y="0"/>
                </a:lnTo>
                <a:lnTo>
                  <a:pt x="860399" y="105156"/>
                </a:lnTo>
                <a:lnTo>
                  <a:pt x="768160" y="210312"/>
                </a:lnTo>
                <a:lnTo>
                  <a:pt x="675920" y="210312"/>
                </a:lnTo>
                <a:lnTo>
                  <a:pt x="768160" y="105156"/>
                </a:lnTo>
                <a:close/>
                <a:moveTo>
                  <a:pt x="506940" y="0"/>
                </a:moveTo>
                <a:lnTo>
                  <a:pt x="599180" y="0"/>
                </a:lnTo>
                <a:lnTo>
                  <a:pt x="691419" y="105156"/>
                </a:lnTo>
                <a:lnTo>
                  <a:pt x="599180" y="210312"/>
                </a:lnTo>
                <a:lnTo>
                  <a:pt x="506940" y="210312"/>
                </a:lnTo>
                <a:lnTo>
                  <a:pt x="599180" y="105156"/>
                </a:lnTo>
                <a:close/>
                <a:moveTo>
                  <a:pt x="337960" y="0"/>
                </a:moveTo>
                <a:lnTo>
                  <a:pt x="430200" y="0"/>
                </a:lnTo>
                <a:lnTo>
                  <a:pt x="522439" y="105156"/>
                </a:lnTo>
                <a:lnTo>
                  <a:pt x="430200" y="210312"/>
                </a:lnTo>
                <a:lnTo>
                  <a:pt x="337960" y="210312"/>
                </a:lnTo>
                <a:lnTo>
                  <a:pt x="430200" y="105156"/>
                </a:lnTo>
                <a:close/>
                <a:moveTo>
                  <a:pt x="168980" y="0"/>
                </a:moveTo>
                <a:lnTo>
                  <a:pt x="261220" y="0"/>
                </a:lnTo>
                <a:lnTo>
                  <a:pt x="353459" y="105156"/>
                </a:lnTo>
                <a:lnTo>
                  <a:pt x="261220" y="210312"/>
                </a:lnTo>
                <a:lnTo>
                  <a:pt x="168980" y="210312"/>
                </a:lnTo>
                <a:lnTo>
                  <a:pt x="261220" y="105156"/>
                </a:lnTo>
                <a:close/>
                <a:moveTo>
                  <a:pt x="0" y="0"/>
                </a:moveTo>
                <a:lnTo>
                  <a:pt x="92240" y="0"/>
                </a:lnTo>
                <a:lnTo>
                  <a:pt x="184479" y="105156"/>
                </a:lnTo>
                <a:lnTo>
                  <a:pt x="92240" y="210312"/>
                </a:lnTo>
                <a:lnTo>
                  <a:pt x="0" y="210312"/>
                </a:lnTo>
                <a:lnTo>
                  <a:pt x="92240" y="105156"/>
                </a:lnTo>
                <a:close/>
              </a:path>
            </a:pathLst>
          </a:custGeom>
          <a:gradFill>
            <a:gsLst>
              <a:gs pos="1600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727275" y="6440993"/>
            <a:ext cx="988365" cy="2962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11492515" y="6520015"/>
            <a:ext cx="514552" cy="180177"/>
            <a:chOff x="11492515" y="6520015"/>
            <a:chExt cx="514552" cy="180177"/>
          </a:xfrm>
        </p:grpSpPr>
        <p:sp>
          <p:nvSpPr>
            <p:cNvPr id="23" name="标题 1"/>
            <p:cNvSpPr txBox="1"/>
            <p:nvPr/>
          </p:nvSpPr>
          <p:spPr>
            <a:xfrm rot="18920784" flipH="1">
              <a:off x="11686088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 rot="18920784" flipH="1">
              <a:off x="11853275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18920784" flipH="1">
              <a:off x="11518900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6" name="标题 1"/>
          <p:cNvSpPr txBox="1"/>
          <p:nvPr/>
        </p:nvSpPr>
        <p:spPr>
          <a:xfrm flipH="1" flipV="1">
            <a:off x="10032362" y="0"/>
            <a:ext cx="2159638" cy="2159638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 flipV="1">
            <a:off x="3701143" y="1"/>
            <a:ext cx="8490857" cy="53884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0559992" y="1864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0638734" y="4616447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6510102" y="5176722"/>
            <a:ext cx="717908" cy="34028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zh-CN" altLang="en-US"/>
              <a:t>郑红美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8482965" y="5176520"/>
            <a:ext cx="1061720" cy="34036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2024.9.13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5729690" y="5176722"/>
            <a:ext cx="1208022" cy="34028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主讲人：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885281" y="5176722"/>
            <a:ext cx="1048471" cy="34028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时间：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5324839" y="4543999"/>
            <a:ext cx="529758" cy="138037"/>
          </a:xfrm>
          <a:custGeom>
            <a:avLst/>
            <a:gdLst>
              <a:gd name="connsiteX0" fmla="*/ 428294 w 529758"/>
              <a:gd name="connsiteY0" fmla="*/ 0 h 138037"/>
              <a:gd name="connsiteX1" fmla="*/ 529758 w 529758"/>
              <a:gd name="connsiteY1" fmla="*/ 0 h 138037"/>
              <a:gd name="connsiteX2" fmla="*/ 442461 w 529758"/>
              <a:gd name="connsiteY2" fmla="*/ 138037 h 138037"/>
              <a:gd name="connsiteX3" fmla="*/ 340997 w 529758"/>
              <a:gd name="connsiteY3" fmla="*/ 138037 h 138037"/>
              <a:gd name="connsiteX4" fmla="*/ 257796 w 529758"/>
              <a:gd name="connsiteY4" fmla="*/ 0 h 138037"/>
              <a:gd name="connsiteX5" fmla="*/ 359260 w 529758"/>
              <a:gd name="connsiteY5" fmla="*/ 0 h 138037"/>
              <a:gd name="connsiteX6" fmla="*/ 271963 w 529758"/>
              <a:gd name="connsiteY6" fmla="*/ 138037 h 138037"/>
              <a:gd name="connsiteX7" fmla="*/ 170499 w 529758"/>
              <a:gd name="connsiteY7" fmla="*/ 138037 h 138037"/>
              <a:gd name="connsiteX8" fmla="*/ 87297 w 529758"/>
              <a:gd name="connsiteY8" fmla="*/ 0 h 138037"/>
              <a:gd name="connsiteX9" fmla="*/ 188761 w 529758"/>
              <a:gd name="connsiteY9" fmla="*/ 0 h 138037"/>
              <a:gd name="connsiteX10" fmla="*/ 101464 w 529758"/>
              <a:gd name="connsiteY10" fmla="*/ 138037 h 138037"/>
              <a:gd name="connsiteX11" fmla="*/ 0 w 529758"/>
              <a:gd name="connsiteY11" fmla="*/ 138037 h 138037"/>
            </a:gdLst>
            <a:ahLst/>
            <a:cxnLst/>
            <a:rect l="l" t="t" r="r" b="b"/>
            <a:pathLst>
              <a:path w="529758" h="138037">
                <a:moveTo>
                  <a:pt x="428294" y="0"/>
                </a:moveTo>
                <a:lnTo>
                  <a:pt x="529758" y="0"/>
                </a:lnTo>
                <a:lnTo>
                  <a:pt x="442461" y="138037"/>
                </a:lnTo>
                <a:lnTo>
                  <a:pt x="340997" y="138037"/>
                </a:lnTo>
                <a:close/>
                <a:moveTo>
                  <a:pt x="257796" y="0"/>
                </a:moveTo>
                <a:lnTo>
                  <a:pt x="359260" y="0"/>
                </a:lnTo>
                <a:lnTo>
                  <a:pt x="271963" y="138037"/>
                </a:lnTo>
                <a:lnTo>
                  <a:pt x="170499" y="138037"/>
                </a:lnTo>
                <a:close/>
                <a:moveTo>
                  <a:pt x="87297" y="0"/>
                </a:moveTo>
                <a:lnTo>
                  <a:pt x="188761" y="0"/>
                </a:lnTo>
                <a:lnTo>
                  <a:pt x="101464" y="138037"/>
                </a:lnTo>
                <a:lnTo>
                  <a:pt x="0" y="13803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5964238" y="4598618"/>
            <a:ext cx="4584032" cy="28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3783450" y="6590799"/>
            <a:ext cx="895105" cy="3860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4288968" y="6606548"/>
            <a:ext cx="7162122" cy="71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5400000">
            <a:off x="4104410" y="1871486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21239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1550" y="4388188"/>
            <a:ext cx="1216129" cy="2469813"/>
          </a:xfrm>
          <a:custGeom>
            <a:avLst/>
            <a:gdLst>
              <a:gd name="connsiteX0" fmla="*/ 513023 w 1216129"/>
              <a:gd name="connsiteY0" fmla="*/ 0 h 2469813"/>
              <a:gd name="connsiteX1" fmla="*/ 1216129 w 1216129"/>
              <a:gd name="connsiteY1" fmla="*/ 0 h 2469813"/>
              <a:gd name="connsiteX2" fmla="*/ 703106 w 1216129"/>
              <a:gd name="connsiteY2" fmla="*/ 2469813 h 2469813"/>
              <a:gd name="connsiteX3" fmla="*/ 0 w 1216129"/>
              <a:gd name="connsiteY3" fmla="*/ 2469813 h 2469813"/>
            </a:gdLst>
            <a:ahLst/>
            <a:cxnLst/>
            <a:rect l="l" t="t" r="r" b="b"/>
            <a:pathLst>
              <a:path w="1216129" h="2469813">
                <a:moveTo>
                  <a:pt x="513023" y="0"/>
                </a:moveTo>
                <a:lnTo>
                  <a:pt x="1216129" y="0"/>
                </a:lnTo>
                <a:lnTo>
                  <a:pt x="703106" y="2469813"/>
                </a:lnTo>
                <a:lnTo>
                  <a:pt x="0" y="246981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36000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1397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 l="963" r="35709"/>
          <a:stretch>
            <a:fillRect/>
          </a:stretch>
        </p:blipFill>
        <p:spPr>
          <a:xfrm>
            <a:off x="7883152" y="26999"/>
            <a:ext cx="4308848" cy="6804000"/>
          </a:xfrm>
          <a:custGeom>
            <a:avLst/>
            <a:gdLst>
              <a:gd name="connsiteX0" fmla="*/ 1404899 w 4308848"/>
              <a:gd name="connsiteY0" fmla="*/ 0 h 6804000"/>
              <a:gd name="connsiteX1" fmla="*/ 1480906 w 4308848"/>
              <a:gd name="connsiteY1" fmla="*/ 0 h 6804000"/>
              <a:gd name="connsiteX2" fmla="*/ 4248000 w 4308848"/>
              <a:gd name="connsiteY2" fmla="*/ 0 h 6804000"/>
              <a:gd name="connsiteX3" fmla="*/ 4308848 w 4308848"/>
              <a:gd name="connsiteY3" fmla="*/ 0 h 6804000"/>
              <a:gd name="connsiteX4" fmla="*/ 4308848 w 4308848"/>
              <a:gd name="connsiteY4" fmla="*/ 6804000 h 6804000"/>
              <a:gd name="connsiteX5" fmla="*/ 2843101 w 4308848"/>
              <a:gd name="connsiteY5" fmla="*/ 6804000 h 6804000"/>
              <a:gd name="connsiteX6" fmla="*/ 1480906 w 4308848"/>
              <a:gd name="connsiteY6" fmla="*/ 6804000 h 6804000"/>
              <a:gd name="connsiteX7" fmla="*/ 0 w 4308848"/>
              <a:gd name="connsiteY7" fmla="*/ 6804000 h 6804000"/>
            </a:gdLst>
            <a:ahLst/>
            <a:cxnLst/>
            <a:rect l="l" t="t" r="r" b="b"/>
            <a:pathLst>
              <a:path w="4308848" h="6804000">
                <a:moveTo>
                  <a:pt x="1404899" y="0"/>
                </a:moveTo>
                <a:lnTo>
                  <a:pt x="1480906" y="0"/>
                </a:lnTo>
                <a:lnTo>
                  <a:pt x="4248000" y="0"/>
                </a:lnTo>
                <a:lnTo>
                  <a:pt x="4308848" y="0"/>
                </a:lnTo>
                <a:lnTo>
                  <a:pt x="4308848" y="6804000"/>
                </a:lnTo>
                <a:lnTo>
                  <a:pt x="2843101" y="6804000"/>
                </a:lnTo>
                <a:lnTo>
                  <a:pt x="1480906" y="6804000"/>
                </a:lnTo>
                <a:lnTo>
                  <a:pt x="0" y="6804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8515300" y="0"/>
            <a:ext cx="921295" cy="2678300"/>
          </a:xfrm>
          <a:custGeom>
            <a:avLst/>
            <a:gdLst>
              <a:gd name="connsiteX0" fmla="*/ 555955 w 921295"/>
              <a:gd name="connsiteY0" fmla="*/ 0 h 2678300"/>
              <a:gd name="connsiteX1" fmla="*/ 921295 w 921295"/>
              <a:gd name="connsiteY1" fmla="*/ 0 h 2678300"/>
              <a:gd name="connsiteX2" fmla="*/ 365340 w 921295"/>
              <a:gd name="connsiteY2" fmla="*/ 2678300 h 2678300"/>
              <a:gd name="connsiteX3" fmla="*/ 0 w 921295"/>
              <a:gd name="connsiteY3" fmla="*/ 2678300 h 2678300"/>
            </a:gdLst>
            <a:ahLst/>
            <a:cxnLst/>
            <a:rect l="l" t="t" r="r" b="b"/>
            <a:pathLst>
              <a:path w="921295" h="2678300">
                <a:moveTo>
                  <a:pt x="555955" y="0"/>
                </a:moveTo>
                <a:lnTo>
                  <a:pt x="921295" y="0"/>
                </a:lnTo>
                <a:lnTo>
                  <a:pt x="365340" y="2678300"/>
                </a:lnTo>
                <a:lnTo>
                  <a:pt x="0" y="2678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95901" y="1"/>
            <a:ext cx="668825" cy="2153899"/>
          </a:xfrm>
          <a:custGeom>
            <a:avLst/>
            <a:gdLst>
              <a:gd name="connsiteX0" fmla="*/ 446224 w 668825"/>
              <a:gd name="connsiteY0" fmla="*/ 0 h 2153899"/>
              <a:gd name="connsiteX1" fmla="*/ 668825 w 668825"/>
              <a:gd name="connsiteY1" fmla="*/ 0 h 2153899"/>
              <a:gd name="connsiteX2" fmla="*/ 222601 w 668825"/>
              <a:gd name="connsiteY2" fmla="*/ 2153899 h 2153899"/>
              <a:gd name="connsiteX3" fmla="*/ 0 w 668825"/>
              <a:gd name="connsiteY3" fmla="*/ 2153899 h 2153899"/>
            </a:gdLst>
            <a:ahLst/>
            <a:cxnLst/>
            <a:rect l="l" t="t" r="r" b="b"/>
            <a:pathLst>
              <a:path w="668825" h="2153899">
                <a:moveTo>
                  <a:pt x="446224" y="0"/>
                </a:moveTo>
                <a:lnTo>
                  <a:pt x="668825" y="0"/>
                </a:lnTo>
                <a:lnTo>
                  <a:pt x="222601" y="2153899"/>
                </a:lnTo>
                <a:lnTo>
                  <a:pt x="0" y="215389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542815" y="3722914"/>
            <a:ext cx="649185" cy="3135086"/>
          </a:xfrm>
          <a:custGeom>
            <a:avLst/>
            <a:gdLst>
              <a:gd name="connsiteX0" fmla="*/ 593273 w 593273"/>
              <a:gd name="connsiteY0" fmla="*/ 0 h 2865074"/>
              <a:gd name="connsiteX1" fmla="*/ 593273 w 593273"/>
              <a:gd name="connsiteY1" fmla="*/ 2865074 h 2865074"/>
              <a:gd name="connsiteX2" fmla="*/ 0 w 593273"/>
              <a:gd name="connsiteY2" fmla="*/ 2865074 h 2865074"/>
            </a:gdLst>
            <a:ahLst/>
            <a:cxnLst/>
            <a:rect l="l" t="t" r="r" b="b"/>
            <a:pathLst>
              <a:path w="593273" h="2865074">
                <a:moveTo>
                  <a:pt x="593273" y="0"/>
                </a:moveTo>
                <a:lnTo>
                  <a:pt x="593273" y="2865074"/>
                </a:lnTo>
                <a:lnTo>
                  <a:pt x="0" y="28650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9288" y="3364163"/>
            <a:ext cx="5989186" cy="1666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静态分析的理论基础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0" y="6362207"/>
            <a:ext cx="10109200" cy="495793"/>
          </a:xfrm>
          <a:custGeom>
            <a:avLst/>
            <a:gdLst>
              <a:gd name="connsiteX0" fmla="*/ 0 w 10109200"/>
              <a:gd name="connsiteY0" fmla="*/ 0 h 495793"/>
              <a:gd name="connsiteX1" fmla="*/ 10109200 w 10109200"/>
              <a:gd name="connsiteY1" fmla="*/ 0 h 495793"/>
              <a:gd name="connsiteX2" fmla="*/ 10109200 w 10109200"/>
              <a:gd name="connsiteY2" fmla="*/ 495793 h 495793"/>
              <a:gd name="connsiteX3" fmla="*/ 0 w 10109200"/>
              <a:gd name="connsiteY3" fmla="*/ 495793 h 495793"/>
            </a:gdLst>
            <a:ahLst/>
            <a:cxnLst/>
            <a:rect l="l" t="t" r="r" b="b"/>
            <a:pathLst>
              <a:path w="10109200" h="495793">
                <a:moveTo>
                  <a:pt x="0" y="0"/>
                </a:moveTo>
                <a:lnTo>
                  <a:pt x="10109200" y="0"/>
                </a:lnTo>
                <a:lnTo>
                  <a:pt x="10109200" y="495793"/>
                </a:lnTo>
                <a:lnTo>
                  <a:pt x="0" y="49579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9674730" y="6362207"/>
            <a:ext cx="2517270" cy="495793"/>
          </a:xfrm>
          <a:custGeom>
            <a:avLst/>
            <a:gdLst>
              <a:gd name="connsiteX0" fmla="*/ 0 w 2517270"/>
              <a:gd name="connsiteY0" fmla="*/ 0 h 495793"/>
              <a:gd name="connsiteX1" fmla="*/ 2213230 w 2517270"/>
              <a:gd name="connsiteY1" fmla="*/ 0 h 495793"/>
              <a:gd name="connsiteX2" fmla="*/ 2517270 w 2517270"/>
              <a:gd name="connsiteY2" fmla="*/ 304040 h 495793"/>
              <a:gd name="connsiteX3" fmla="*/ 2517269 w 2517270"/>
              <a:gd name="connsiteY3" fmla="*/ 304040 h 495793"/>
              <a:gd name="connsiteX4" fmla="*/ 2498820 w 2517270"/>
              <a:gd name="connsiteY4" fmla="*/ 408580 h 495793"/>
              <a:gd name="connsiteX5" fmla="*/ 2448786 w 2517270"/>
              <a:gd name="connsiteY5" fmla="*/ 495793 h 495793"/>
              <a:gd name="connsiteX6" fmla="*/ 0 w 2517270"/>
              <a:gd name="connsiteY6" fmla="*/ 495793 h 495793"/>
            </a:gdLst>
            <a:ahLst/>
            <a:cxnLst/>
            <a:rect l="l" t="t" r="r" b="b"/>
            <a:pathLst>
              <a:path w="2517270" h="495793">
                <a:moveTo>
                  <a:pt x="0" y="0"/>
                </a:moveTo>
                <a:lnTo>
                  <a:pt x="2213230" y="0"/>
                </a:lnTo>
                <a:cubicBezTo>
                  <a:pt x="2381147" y="0"/>
                  <a:pt x="2517270" y="136123"/>
                  <a:pt x="2517270" y="304040"/>
                </a:cubicBezTo>
                <a:lnTo>
                  <a:pt x="2517269" y="304040"/>
                </a:lnTo>
                <a:cubicBezTo>
                  <a:pt x="2517269" y="340772"/>
                  <a:pt x="2510756" y="375983"/>
                  <a:pt x="2498820" y="408580"/>
                </a:cubicBezTo>
                <a:lnTo>
                  <a:pt x="2448786" y="495793"/>
                </a:lnTo>
                <a:lnTo>
                  <a:pt x="0" y="49579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502221" y="6504947"/>
            <a:ext cx="1029379" cy="210312"/>
          </a:xfrm>
          <a:custGeom>
            <a:avLst/>
            <a:gdLst>
              <a:gd name="connsiteX0" fmla="*/ 92240 w 1029379"/>
              <a:gd name="connsiteY0" fmla="*/ 0 h 210312"/>
              <a:gd name="connsiteX1" fmla="*/ 0 w 1029379"/>
              <a:gd name="connsiteY1" fmla="*/ 0 h 210312"/>
              <a:gd name="connsiteX2" fmla="*/ 92240 w 1029379"/>
              <a:gd name="connsiteY2" fmla="*/ 105156 h 210312"/>
              <a:gd name="connsiteX3" fmla="*/ 0 w 1029379"/>
              <a:gd name="connsiteY3" fmla="*/ 210312 h 210312"/>
              <a:gd name="connsiteX4" fmla="*/ 92240 w 1029379"/>
              <a:gd name="connsiteY4" fmla="*/ 210312 h 210312"/>
              <a:gd name="connsiteX5" fmla="*/ 184479 w 1029379"/>
              <a:gd name="connsiteY5" fmla="*/ 105156 h 210312"/>
              <a:gd name="connsiteX6" fmla="*/ 261220 w 1029379"/>
              <a:gd name="connsiteY6" fmla="*/ 0 h 210312"/>
              <a:gd name="connsiteX7" fmla="*/ 168980 w 1029379"/>
              <a:gd name="connsiteY7" fmla="*/ 0 h 210312"/>
              <a:gd name="connsiteX8" fmla="*/ 261220 w 1029379"/>
              <a:gd name="connsiteY8" fmla="*/ 105156 h 210312"/>
              <a:gd name="connsiteX9" fmla="*/ 168980 w 1029379"/>
              <a:gd name="connsiteY9" fmla="*/ 210312 h 210312"/>
              <a:gd name="connsiteX10" fmla="*/ 261220 w 1029379"/>
              <a:gd name="connsiteY10" fmla="*/ 210312 h 210312"/>
              <a:gd name="connsiteX11" fmla="*/ 353459 w 1029379"/>
              <a:gd name="connsiteY11" fmla="*/ 105156 h 210312"/>
              <a:gd name="connsiteX12" fmla="*/ 430200 w 1029379"/>
              <a:gd name="connsiteY12" fmla="*/ 0 h 210312"/>
              <a:gd name="connsiteX13" fmla="*/ 337960 w 1029379"/>
              <a:gd name="connsiteY13" fmla="*/ 0 h 210312"/>
              <a:gd name="connsiteX14" fmla="*/ 430200 w 1029379"/>
              <a:gd name="connsiteY14" fmla="*/ 105156 h 210312"/>
              <a:gd name="connsiteX15" fmla="*/ 337960 w 1029379"/>
              <a:gd name="connsiteY15" fmla="*/ 210312 h 210312"/>
              <a:gd name="connsiteX16" fmla="*/ 430200 w 1029379"/>
              <a:gd name="connsiteY16" fmla="*/ 210312 h 210312"/>
              <a:gd name="connsiteX17" fmla="*/ 522439 w 1029379"/>
              <a:gd name="connsiteY17" fmla="*/ 105156 h 210312"/>
              <a:gd name="connsiteX18" fmla="*/ 599180 w 1029379"/>
              <a:gd name="connsiteY18" fmla="*/ 0 h 210312"/>
              <a:gd name="connsiteX19" fmla="*/ 506940 w 1029379"/>
              <a:gd name="connsiteY19" fmla="*/ 0 h 210312"/>
              <a:gd name="connsiteX20" fmla="*/ 599180 w 1029379"/>
              <a:gd name="connsiteY20" fmla="*/ 105156 h 210312"/>
              <a:gd name="connsiteX21" fmla="*/ 506940 w 1029379"/>
              <a:gd name="connsiteY21" fmla="*/ 210312 h 210312"/>
              <a:gd name="connsiteX22" fmla="*/ 599180 w 1029379"/>
              <a:gd name="connsiteY22" fmla="*/ 210312 h 210312"/>
              <a:gd name="connsiteX23" fmla="*/ 691419 w 1029379"/>
              <a:gd name="connsiteY23" fmla="*/ 105156 h 210312"/>
              <a:gd name="connsiteX24" fmla="*/ 768160 w 1029379"/>
              <a:gd name="connsiteY24" fmla="*/ 0 h 210312"/>
              <a:gd name="connsiteX25" fmla="*/ 675920 w 1029379"/>
              <a:gd name="connsiteY25" fmla="*/ 0 h 210312"/>
              <a:gd name="connsiteX26" fmla="*/ 768160 w 1029379"/>
              <a:gd name="connsiteY26" fmla="*/ 105156 h 210312"/>
              <a:gd name="connsiteX27" fmla="*/ 675920 w 1029379"/>
              <a:gd name="connsiteY27" fmla="*/ 210312 h 210312"/>
              <a:gd name="connsiteX28" fmla="*/ 768160 w 1029379"/>
              <a:gd name="connsiteY28" fmla="*/ 210312 h 210312"/>
              <a:gd name="connsiteX29" fmla="*/ 860399 w 1029379"/>
              <a:gd name="connsiteY29" fmla="*/ 105156 h 210312"/>
              <a:gd name="connsiteX30" fmla="*/ 937140 w 1029379"/>
              <a:gd name="connsiteY30" fmla="*/ 0 h 210312"/>
              <a:gd name="connsiteX31" fmla="*/ 844900 w 1029379"/>
              <a:gd name="connsiteY31" fmla="*/ 0 h 210312"/>
              <a:gd name="connsiteX32" fmla="*/ 937140 w 1029379"/>
              <a:gd name="connsiteY32" fmla="*/ 105156 h 210312"/>
              <a:gd name="connsiteX33" fmla="*/ 844900 w 1029379"/>
              <a:gd name="connsiteY33" fmla="*/ 210312 h 210312"/>
              <a:gd name="connsiteX34" fmla="*/ 937140 w 1029379"/>
              <a:gd name="connsiteY34" fmla="*/ 210312 h 210312"/>
              <a:gd name="connsiteX35" fmla="*/ 1029379 w 1029379"/>
              <a:gd name="connsiteY35" fmla="*/ 105156 h 210312"/>
            </a:gdLst>
            <a:ahLst/>
            <a:cxnLst/>
            <a:rect l="l" t="t" r="r" b="b"/>
            <a:pathLst>
              <a:path w="1029379" h="210312">
                <a:moveTo>
                  <a:pt x="92240" y="0"/>
                </a:moveTo>
                <a:lnTo>
                  <a:pt x="0" y="0"/>
                </a:lnTo>
                <a:lnTo>
                  <a:pt x="92240" y="105156"/>
                </a:lnTo>
                <a:lnTo>
                  <a:pt x="0" y="210312"/>
                </a:lnTo>
                <a:lnTo>
                  <a:pt x="92240" y="210312"/>
                </a:lnTo>
                <a:lnTo>
                  <a:pt x="184479" y="105156"/>
                </a:lnTo>
                <a:close/>
                <a:moveTo>
                  <a:pt x="261220" y="0"/>
                </a:moveTo>
                <a:lnTo>
                  <a:pt x="168980" y="0"/>
                </a:lnTo>
                <a:lnTo>
                  <a:pt x="261220" y="105156"/>
                </a:lnTo>
                <a:lnTo>
                  <a:pt x="168980" y="210312"/>
                </a:lnTo>
                <a:lnTo>
                  <a:pt x="261220" y="210312"/>
                </a:lnTo>
                <a:lnTo>
                  <a:pt x="353459" y="105156"/>
                </a:lnTo>
                <a:close/>
                <a:moveTo>
                  <a:pt x="430200" y="0"/>
                </a:moveTo>
                <a:lnTo>
                  <a:pt x="337960" y="0"/>
                </a:lnTo>
                <a:lnTo>
                  <a:pt x="430200" y="105156"/>
                </a:lnTo>
                <a:lnTo>
                  <a:pt x="337960" y="210312"/>
                </a:lnTo>
                <a:lnTo>
                  <a:pt x="430200" y="210312"/>
                </a:lnTo>
                <a:lnTo>
                  <a:pt x="522439" y="105156"/>
                </a:lnTo>
                <a:close/>
                <a:moveTo>
                  <a:pt x="599180" y="0"/>
                </a:moveTo>
                <a:lnTo>
                  <a:pt x="506940" y="0"/>
                </a:lnTo>
                <a:lnTo>
                  <a:pt x="599180" y="105156"/>
                </a:lnTo>
                <a:lnTo>
                  <a:pt x="506940" y="210312"/>
                </a:lnTo>
                <a:lnTo>
                  <a:pt x="599180" y="210312"/>
                </a:lnTo>
                <a:lnTo>
                  <a:pt x="691419" y="105156"/>
                </a:lnTo>
                <a:close/>
                <a:moveTo>
                  <a:pt x="768160" y="0"/>
                </a:moveTo>
                <a:lnTo>
                  <a:pt x="675920" y="0"/>
                </a:lnTo>
                <a:lnTo>
                  <a:pt x="768160" y="105156"/>
                </a:lnTo>
                <a:lnTo>
                  <a:pt x="675920" y="210312"/>
                </a:lnTo>
                <a:lnTo>
                  <a:pt x="768160" y="210312"/>
                </a:lnTo>
                <a:lnTo>
                  <a:pt x="860399" y="105156"/>
                </a:lnTo>
                <a:close/>
                <a:moveTo>
                  <a:pt x="937140" y="0"/>
                </a:moveTo>
                <a:lnTo>
                  <a:pt x="844900" y="0"/>
                </a:lnTo>
                <a:lnTo>
                  <a:pt x="937140" y="105156"/>
                </a:lnTo>
                <a:lnTo>
                  <a:pt x="844900" y="210312"/>
                </a:lnTo>
                <a:lnTo>
                  <a:pt x="937140" y="210312"/>
                </a:lnTo>
                <a:lnTo>
                  <a:pt x="1029379" y="105156"/>
                </a:lnTo>
                <a:close/>
              </a:path>
            </a:pathLst>
          </a:custGeom>
          <a:gradFill>
            <a:gsLst>
              <a:gs pos="1600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76360" y="6440993"/>
            <a:ext cx="988365" cy="2962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740910" y="6590799"/>
            <a:ext cx="7667640" cy="38608"/>
            <a:chOff x="740910" y="6590799"/>
            <a:chExt cx="7667640" cy="38608"/>
          </a:xfrm>
        </p:grpSpPr>
        <p:sp>
          <p:nvSpPr>
            <p:cNvPr id="16" name="标题 1"/>
            <p:cNvSpPr txBox="1"/>
            <p:nvPr/>
          </p:nvSpPr>
          <p:spPr>
            <a:xfrm>
              <a:off x="740910" y="6590799"/>
              <a:ext cx="895105" cy="3860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246428" y="6606548"/>
              <a:ext cx="7162122" cy="711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84933" y="6520015"/>
            <a:ext cx="514552" cy="180177"/>
            <a:chOff x="184933" y="6520015"/>
            <a:chExt cx="514552" cy="180177"/>
          </a:xfrm>
        </p:grpSpPr>
        <p:sp>
          <p:nvSpPr>
            <p:cNvPr id="19" name="标题 1"/>
            <p:cNvSpPr txBox="1"/>
            <p:nvPr/>
          </p:nvSpPr>
          <p:spPr>
            <a:xfrm rot="18920784" flipH="1">
              <a:off x="378506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8920784" flipH="1">
              <a:off x="545693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8920784" flipH="1">
              <a:off x="211318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 flipV="1">
            <a:off x="0" y="0"/>
            <a:ext cx="2159638" cy="2159638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V="1">
            <a:off x="0" y="1"/>
            <a:ext cx="8490857" cy="53884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71776" y="1864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83079" y="2195654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215916" y="892930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087801" y="5082078"/>
            <a:ext cx="529758" cy="138037"/>
          </a:xfrm>
          <a:custGeom>
            <a:avLst/>
            <a:gdLst>
              <a:gd name="connsiteX0" fmla="*/ 428294 w 529758"/>
              <a:gd name="connsiteY0" fmla="*/ 0 h 138037"/>
              <a:gd name="connsiteX1" fmla="*/ 529758 w 529758"/>
              <a:gd name="connsiteY1" fmla="*/ 0 h 138037"/>
              <a:gd name="connsiteX2" fmla="*/ 442461 w 529758"/>
              <a:gd name="connsiteY2" fmla="*/ 138037 h 138037"/>
              <a:gd name="connsiteX3" fmla="*/ 340997 w 529758"/>
              <a:gd name="connsiteY3" fmla="*/ 138037 h 138037"/>
              <a:gd name="connsiteX4" fmla="*/ 257796 w 529758"/>
              <a:gd name="connsiteY4" fmla="*/ 0 h 138037"/>
              <a:gd name="connsiteX5" fmla="*/ 359260 w 529758"/>
              <a:gd name="connsiteY5" fmla="*/ 0 h 138037"/>
              <a:gd name="connsiteX6" fmla="*/ 271963 w 529758"/>
              <a:gd name="connsiteY6" fmla="*/ 138037 h 138037"/>
              <a:gd name="connsiteX7" fmla="*/ 170499 w 529758"/>
              <a:gd name="connsiteY7" fmla="*/ 138037 h 138037"/>
              <a:gd name="connsiteX8" fmla="*/ 87297 w 529758"/>
              <a:gd name="connsiteY8" fmla="*/ 0 h 138037"/>
              <a:gd name="connsiteX9" fmla="*/ 188761 w 529758"/>
              <a:gd name="connsiteY9" fmla="*/ 0 h 138037"/>
              <a:gd name="connsiteX10" fmla="*/ 101464 w 529758"/>
              <a:gd name="connsiteY10" fmla="*/ 138037 h 138037"/>
              <a:gd name="connsiteX11" fmla="*/ 0 w 529758"/>
              <a:gd name="connsiteY11" fmla="*/ 138037 h 138037"/>
            </a:gdLst>
            <a:ahLst/>
            <a:cxnLst/>
            <a:rect l="l" t="t" r="r" b="b"/>
            <a:pathLst>
              <a:path w="529758" h="138037">
                <a:moveTo>
                  <a:pt x="428294" y="0"/>
                </a:moveTo>
                <a:lnTo>
                  <a:pt x="529758" y="0"/>
                </a:lnTo>
                <a:lnTo>
                  <a:pt x="442461" y="138037"/>
                </a:lnTo>
                <a:lnTo>
                  <a:pt x="340997" y="138037"/>
                </a:lnTo>
                <a:close/>
                <a:moveTo>
                  <a:pt x="257796" y="0"/>
                </a:moveTo>
                <a:lnTo>
                  <a:pt x="359260" y="0"/>
                </a:lnTo>
                <a:lnTo>
                  <a:pt x="271963" y="138037"/>
                </a:lnTo>
                <a:lnTo>
                  <a:pt x="170499" y="138037"/>
                </a:lnTo>
                <a:close/>
                <a:moveTo>
                  <a:pt x="87297" y="0"/>
                </a:moveTo>
                <a:lnTo>
                  <a:pt x="188761" y="0"/>
                </a:lnTo>
                <a:lnTo>
                  <a:pt x="101464" y="138037"/>
                </a:lnTo>
                <a:lnTo>
                  <a:pt x="0" y="13803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752600" y="5136697"/>
            <a:ext cx="4584032" cy="28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801055" y="3106437"/>
            <a:ext cx="5402851" cy="608389"/>
          </a:xfrm>
          <a:prstGeom prst="roundRect">
            <a:avLst>
              <a:gd name="adj" fmla="val 981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486465" y="4889726"/>
            <a:ext cx="5402851" cy="608389"/>
          </a:xfrm>
          <a:prstGeom prst="roundRect">
            <a:avLst>
              <a:gd name="adj" fmla="val 981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486465" y="1333188"/>
            <a:ext cx="5402851" cy="608389"/>
          </a:xfrm>
          <a:prstGeom prst="roundRect">
            <a:avLst>
              <a:gd name="adj" fmla="val 981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线条 1"/>
          <p:cNvCxnSpPr/>
          <p:nvPr/>
        </p:nvCxnSpPr>
        <p:spPr>
          <a:xfrm>
            <a:off x="3098491" y="1637382"/>
            <a:ext cx="2260079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dash"/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729423" y="1530671"/>
            <a:ext cx="3910264" cy="3910262"/>
          </a:xfrm>
          <a:prstGeom prst="ellipse">
            <a:avLst/>
          </a:prstGeom>
          <a:solidFill>
            <a:schemeClr val="bg1"/>
          </a:solidFill>
          <a:ln w="1016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941862" y="1867004"/>
            <a:ext cx="538410" cy="538410"/>
          </a:xfrm>
          <a:prstGeom prst="ellipse">
            <a:avLst/>
          </a:prstGeom>
          <a:solidFill>
            <a:schemeClr val="accent1"/>
          </a:solidFill>
          <a:ln w="381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570685" y="1384288"/>
            <a:ext cx="5603580" cy="5061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Sound概念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570685" y="1980957"/>
            <a:ext cx="5603580" cy="9458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Sound是指静态分析可能会导致误报，但不会漏报，即分析结果是安全的，但可能存在一些不准确的情况。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915320" y="3157537"/>
            <a:ext cx="5603580" cy="5061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Complete概念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915320" y="3759043"/>
            <a:ext cx="5603580" cy="9458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Complete是指静态分析可能会导致漏报，但不会误报，即分析结果是准确的，但可能存在一些遗漏的情况。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570685" y="4940826"/>
            <a:ext cx="5603580" cy="5061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Sound与Complete的关系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570685" y="5537130"/>
            <a:ext cx="5603580" cy="9458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不存在完美的静态分析，sound和complete不可能同时达到，绝大多数静态分析追求尽可能sound，可以有误报，但不能有漏报。</a:t>
            </a:r>
            <a:endParaRPr kumimoji="1" lang="zh-CN" altLang="en-US"/>
          </a:p>
        </p:txBody>
      </p:sp>
      <p:cxnSp>
        <p:nvCxnSpPr>
          <p:cNvPr id="17" name="线条 1"/>
          <p:cNvCxnSpPr/>
          <p:nvPr/>
        </p:nvCxnSpPr>
        <p:spPr>
          <a:xfrm>
            <a:off x="4420107" y="3423742"/>
            <a:ext cx="1215190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dash"/>
            <a:miter/>
          </a:ln>
        </p:spPr>
      </p:cxnSp>
      <p:cxnSp>
        <p:nvCxnSpPr>
          <p:cNvPr id="18" name="线条 1"/>
          <p:cNvCxnSpPr/>
          <p:nvPr/>
        </p:nvCxnSpPr>
        <p:spPr>
          <a:xfrm>
            <a:off x="3489158" y="5188654"/>
            <a:ext cx="1855883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dash"/>
            <a:miter/>
          </a:ln>
        </p:spPr>
      </p:cxnSp>
      <p:sp>
        <p:nvSpPr>
          <p:cNvPr id="19" name="标题 1"/>
          <p:cNvSpPr txBox="1"/>
          <p:nvPr/>
        </p:nvSpPr>
        <p:spPr>
          <a:xfrm rot="10021203">
            <a:off x="1068436" y="1869684"/>
            <a:ext cx="3232238" cy="3232236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0800000" flipH="1" flipV="1">
            <a:off x="2145664" y="2964297"/>
            <a:ext cx="1077784" cy="104301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2700000">
            <a:off x="272222" y="3525960"/>
            <a:ext cx="577516" cy="433136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381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Sound与Complete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1347095"/>
            <a:ext cx="12192000" cy="5034247"/>
          </a:xfrm>
          <a:custGeom>
            <a:avLst/>
            <a:gdLst>
              <a:gd name="connsiteX0" fmla="*/ 12192000 w 12192000"/>
              <a:gd name="connsiteY0" fmla="*/ 0 h 5034247"/>
              <a:gd name="connsiteX1" fmla="*/ 12192000 w 12192000"/>
              <a:gd name="connsiteY1" fmla="*/ 3944948 h 5034247"/>
              <a:gd name="connsiteX2" fmla="*/ 12129156 w 12192000"/>
              <a:gd name="connsiteY2" fmla="*/ 3898888 h 5034247"/>
              <a:gd name="connsiteX3" fmla="*/ 11449879 w 12192000"/>
              <a:gd name="connsiteY3" fmla="*/ 3663610 h 5034247"/>
              <a:gd name="connsiteX4" fmla="*/ 7394713 w 12192000"/>
              <a:gd name="connsiteY4" fmla="*/ 4578010 h 5034247"/>
              <a:gd name="connsiteX5" fmla="*/ 4373219 w 12192000"/>
              <a:gd name="connsiteY5" fmla="*/ 3107019 h 5034247"/>
              <a:gd name="connsiteX6" fmla="*/ 80211 w 12192000"/>
              <a:gd name="connsiteY6" fmla="*/ 5006526 h 5034247"/>
              <a:gd name="connsiteX7" fmla="*/ 0 w 12192000"/>
              <a:gd name="connsiteY7" fmla="*/ 5034247 h 5034247"/>
              <a:gd name="connsiteX8" fmla="*/ 0 w 12192000"/>
              <a:gd name="connsiteY8" fmla="*/ 2170361 h 5034247"/>
              <a:gd name="connsiteX9" fmla="*/ 37545 w 12192000"/>
              <a:gd name="connsiteY9" fmla="*/ 2198676 h 5034247"/>
              <a:gd name="connsiteX10" fmla="*/ 1411357 w 12192000"/>
              <a:gd name="connsiteY10" fmla="*/ 2669697 h 5034247"/>
              <a:gd name="connsiteX11" fmla="*/ 7215809 w 12192000"/>
              <a:gd name="connsiteY11" fmla="*/ 1158949 h 5034247"/>
              <a:gd name="connsiteX12" fmla="*/ 12115606 w 12192000"/>
              <a:gd name="connsiteY12" fmla="*/ 8230 h 5034247"/>
            </a:gdLst>
            <a:ahLst/>
            <a:cxnLst/>
            <a:rect l="l" t="t" r="r" b="b"/>
            <a:pathLst>
              <a:path w="12192000" h="5034247">
                <a:moveTo>
                  <a:pt x="12192000" y="0"/>
                </a:moveTo>
                <a:lnTo>
                  <a:pt x="12192000" y="3944948"/>
                </a:lnTo>
                <a:lnTo>
                  <a:pt x="12129156" y="3898888"/>
                </a:lnTo>
                <a:cubicBezTo>
                  <a:pt x="11926336" y="3762795"/>
                  <a:pt x="11700842" y="3665267"/>
                  <a:pt x="11449879" y="3663610"/>
                </a:cubicBezTo>
                <a:cubicBezTo>
                  <a:pt x="10446027" y="3656984"/>
                  <a:pt x="8574156" y="4670775"/>
                  <a:pt x="7394713" y="4578010"/>
                </a:cubicBezTo>
                <a:cubicBezTo>
                  <a:pt x="6215271" y="4485245"/>
                  <a:pt x="5734880" y="3014254"/>
                  <a:pt x="4373219" y="3107019"/>
                </a:cubicBezTo>
                <a:cubicBezTo>
                  <a:pt x="3309421" y="3179492"/>
                  <a:pt x="1339712" y="4544100"/>
                  <a:pt x="80211" y="5006526"/>
                </a:cubicBezTo>
                <a:lnTo>
                  <a:pt x="0" y="5034247"/>
                </a:lnTo>
                <a:lnTo>
                  <a:pt x="0" y="2170361"/>
                </a:lnTo>
                <a:lnTo>
                  <a:pt x="37545" y="2198676"/>
                </a:lnTo>
                <a:cubicBezTo>
                  <a:pt x="422569" y="2464237"/>
                  <a:pt x="880856" y="2688333"/>
                  <a:pt x="1411357" y="2669697"/>
                </a:cubicBezTo>
                <a:cubicBezTo>
                  <a:pt x="2826026" y="2620001"/>
                  <a:pt x="5174975" y="1586332"/>
                  <a:pt x="7215809" y="1158949"/>
                </a:cubicBezTo>
                <a:cubicBezTo>
                  <a:pt x="8618883" y="865123"/>
                  <a:pt x="10648329" y="204870"/>
                  <a:pt x="12115606" y="8230"/>
                </a:cubicBezTo>
                <a:close/>
              </a:path>
            </a:pathLst>
          </a:custGeom>
          <a:solidFill>
            <a:schemeClr val="accent1">
              <a:alpha val="6000"/>
            </a:schemeClr>
          </a:solidFill>
          <a:ln w="12700" cap="sq">
            <a:noFill/>
            <a:miter/>
          </a:ln>
        </p:spPr>
        <p:txBody>
          <a:bodyPr vert="horz" wrap="square" lIns="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62064" y="1726721"/>
            <a:ext cx="3513243" cy="4654986"/>
          </a:xfrm>
          <a:prstGeom prst="roundRect">
            <a:avLst>
              <a:gd name="adj" fmla="val 10599"/>
            </a:avLst>
          </a:pr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 flipV="1">
            <a:off x="2809224" y="1706945"/>
            <a:ext cx="2618922" cy="85732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961033" y="1767714"/>
            <a:ext cx="2315305" cy="7577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Abstraction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02853" y="2926323"/>
            <a:ext cx="2831663" cy="22697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将具体的值映射为抽象的符号，将程序中的具体数据和操作抽象化，便于进行分析和处理。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328741" y="1726721"/>
            <a:ext cx="3513243" cy="4654986"/>
          </a:xfrm>
          <a:prstGeom prst="roundRect">
            <a:avLst>
              <a:gd name="adj" fmla="val 10599"/>
            </a:avLst>
          </a:prstGeom>
          <a:gradFill>
            <a:gsLst>
              <a:gs pos="1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6775901" y="1706945"/>
            <a:ext cx="2618922" cy="85732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909910" y="1767714"/>
            <a:ext cx="2315305" cy="7577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Over-approximation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69530" y="2926324"/>
            <a:ext cx="2831663" cy="22697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Transfer functions：针对程序中的每一个语句，做一个转换规则，转换规则根据程序的目标和语义来设计。
Control flows：分析程序的控制流程，确定程序的执行顺序和逻辑结构。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961033" y="5449862"/>
            <a:ext cx="2315305" cy="7577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200">
                <a:ln w="12700">
                  <a:solidFill>
                    <a:srgbClr val="BFE2FF">
                      <a:alpha val="100000"/>
                    </a:srgbClr>
                  </a:solidFill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13928" y="5449862"/>
            <a:ext cx="2315305" cy="7577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200">
                <a:ln w="12700">
                  <a:solidFill>
                    <a:srgbClr val="BFE2FF">
                      <a:alpha val="100000"/>
                    </a:srgbClr>
                  </a:solidFill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静态分析的两个步骤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5400000">
            <a:off x="4104410" y="1871486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21239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1550" y="4388188"/>
            <a:ext cx="1216129" cy="2469813"/>
          </a:xfrm>
          <a:custGeom>
            <a:avLst/>
            <a:gdLst>
              <a:gd name="connsiteX0" fmla="*/ 513023 w 1216129"/>
              <a:gd name="connsiteY0" fmla="*/ 0 h 2469813"/>
              <a:gd name="connsiteX1" fmla="*/ 1216129 w 1216129"/>
              <a:gd name="connsiteY1" fmla="*/ 0 h 2469813"/>
              <a:gd name="connsiteX2" fmla="*/ 703106 w 1216129"/>
              <a:gd name="connsiteY2" fmla="*/ 2469813 h 2469813"/>
              <a:gd name="connsiteX3" fmla="*/ 0 w 1216129"/>
              <a:gd name="connsiteY3" fmla="*/ 2469813 h 2469813"/>
            </a:gdLst>
            <a:ahLst/>
            <a:cxnLst/>
            <a:rect l="l" t="t" r="r" b="b"/>
            <a:pathLst>
              <a:path w="1216129" h="2469813">
                <a:moveTo>
                  <a:pt x="513023" y="0"/>
                </a:moveTo>
                <a:lnTo>
                  <a:pt x="1216129" y="0"/>
                </a:lnTo>
                <a:lnTo>
                  <a:pt x="703106" y="2469813"/>
                </a:lnTo>
                <a:lnTo>
                  <a:pt x="0" y="246981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36000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1397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 l="963" r="35709"/>
          <a:stretch>
            <a:fillRect/>
          </a:stretch>
        </p:blipFill>
        <p:spPr>
          <a:xfrm>
            <a:off x="7883152" y="26999"/>
            <a:ext cx="4308848" cy="6804000"/>
          </a:xfrm>
          <a:custGeom>
            <a:avLst/>
            <a:gdLst>
              <a:gd name="connsiteX0" fmla="*/ 1404899 w 4308848"/>
              <a:gd name="connsiteY0" fmla="*/ 0 h 6804000"/>
              <a:gd name="connsiteX1" fmla="*/ 1480906 w 4308848"/>
              <a:gd name="connsiteY1" fmla="*/ 0 h 6804000"/>
              <a:gd name="connsiteX2" fmla="*/ 4248000 w 4308848"/>
              <a:gd name="connsiteY2" fmla="*/ 0 h 6804000"/>
              <a:gd name="connsiteX3" fmla="*/ 4308848 w 4308848"/>
              <a:gd name="connsiteY3" fmla="*/ 0 h 6804000"/>
              <a:gd name="connsiteX4" fmla="*/ 4308848 w 4308848"/>
              <a:gd name="connsiteY4" fmla="*/ 6804000 h 6804000"/>
              <a:gd name="connsiteX5" fmla="*/ 2843101 w 4308848"/>
              <a:gd name="connsiteY5" fmla="*/ 6804000 h 6804000"/>
              <a:gd name="connsiteX6" fmla="*/ 1480906 w 4308848"/>
              <a:gd name="connsiteY6" fmla="*/ 6804000 h 6804000"/>
              <a:gd name="connsiteX7" fmla="*/ 0 w 4308848"/>
              <a:gd name="connsiteY7" fmla="*/ 6804000 h 6804000"/>
            </a:gdLst>
            <a:ahLst/>
            <a:cxnLst/>
            <a:rect l="l" t="t" r="r" b="b"/>
            <a:pathLst>
              <a:path w="4308848" h="6804000">
                <a:moveTo>
                  <a:pt x="1404899" y="0"/>
                </a:moveTo>
                <a:lnTo>
                  <a:pt x="1480906" y="0"/>
                </a:lnTo>
                <a:lnTo>
                  <a:pt x="4248000" y="0"/>
                </a:lnTo>
                <a:lnTo>
                  <a:pt x="4308848" y="0"/>
                </a:lnTo>
                <a:lnTo>
                  <a:pt x="4308848" y="6804000"/>
                </a:lnTo>
                <a:lnTo>
                  <a:pt x="2843101" y="6804000"/>
                </a:lnTo>
                <a:lnTo>
                  <a:pt x="1480906" y="6804000"/>
                </a:lnTo>
                <a:lnTo>
                  <a:pt x="0" y="6804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8515300" y="0"/>
            <a:ext cx="921295" cy="2678300"/>
          </a:xfrm>
          <a:custGeom>
            <a:avLst/>
            <a:gdLst>
              <a:gd name="connsiteX0" fmla="*/ 555955 w 921295"/>
              <a:gd name="connsiteY0" fmla="*/ 0 h 2678300"/>
              <a:gd name="connsiteX1" fmla="*/ 921295 w 921295"/>
              <a:gd name="connsiteY1" fmla="*/ 0 h 2678300"/>
              <a:gd name="connsiteX2" fmla="*/ 365340 w 921295"/>
              <a:gd name="connsiteY2" fmla="*/ 2678300 h 2678300"/>
              <a:gd name="connsiteX3" fmla="*/ 0 w 921295"/>
              <a:gd name="connsiteY3" fmla="*/ 2678300 h 2678300"/>
            </a:gdLst>
            <a:ahLst/>
            <a:cxnLst/>
            <a:rect l="l" t="t" r="r" b="b"/>
            <a:pathLst>
              <a:path w="921295" h="2678300">
                <a:moveTo>
                  <a:pt x="555955" y="0"/>
                </a:moveTo>
                <a:lnTo>
                  <a:pt x="921295" y="0"/>
                </a:lnTo>
                <a:lnTo>
                  <a:pt x="365340" y="2678300"/>
                </a:lnTo>
                <a:lnTo>
                  <a:pt x="0" y="2678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95901" y="1"/>
            <a:ext cx="668825" cy="2153899"/>
          </a:xfrm>
          <a:custGeom>
            <a:avLst/>
            <a:gdLst>
              <a:gd name="connsiteX0" fmla="*/ 446224 w 668825"/>
              <a:gd name="connsiteY0" fmla="*/ 0 h 2153899"/>
              <a:gd name="connsiteX1" fmla="*/ 668825 w 668825"/>
              <a:gd name="connsiteY1" fmla="*/ 0 h 2153899"/>
              <a:gd name="connsiteX2" fmla="*/ 222601 w 668825"/>
              <a:gd name="connsiteY2" fmla="*/ 2153899 h 2153899"/>
              <a:gd name="connsiteX3" fmla="*/ 0 w 668825"/>
              <a:gd name="connsiteY3" fmla="*/ 2153899 h 2153899"/>
            </a:gdLst>
            <a:ahLst/>
            <a:cxnLst/>
            <a:rect l="l" t="t" r="r" b="b"/>
            <a:pathLst>
              <a:path w="668825" h="2153899">
                <a:moveTo>
                  <a:pt x="446224" y="0"/>
                </a:moveTo>
                <a:lnTo>
                  <a:pt x="668825" y="0"/>
                </a:lnTo>
                <a:lnTo>
                  <a:pt x="222601" y="2153899"/>
                </a:lnTo>
                <a:lnTo>
                  <a:pt x="0" y="215389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542815" y="3722914"/>
            <a:ext cx="649185" cy="3135086"/>
          </a:xfrm>
          <a:custGeom>
            <a:avLst/>
            <a:gdLst>
              <a:gd name="connsiteX0" fmla="*/ 593273 w 593273"/>
              <a:gd name="connsiteY0" fmla="*/ 0 h 2865074"/>
              <a:gd name="connsiteX1" fmla="*/ 593273 w 593273"/>
              <a:gd name="connsiteY1" fmla="*/ 2865074 h 2865074"/>
              <a:gd name="connsiteX2" fmla="*/ 0 w 593273"/>
              <a:gd name="connsiteY2" fmla="*/ 2865074 h 2865074"/>
            </a:gdLst>
            <a:ahLst/>
            <a:cxnLst/>
            <a:rect l="l" t="t" r="r" b="b"/>
            <a:pathLst>
              <a:path w="593273" h="2865074">
                <a:moveTo>
                  <a:pt x="593273" y="0"/>
                </a:moveTo>
                <a:lnTo>
                  <a:pt x="593273" y="2865074"/>
                </a:lnTo>
                <a:lnTo>
                  <a:pt x="0" y="28650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9288" y="3364163"/>
            <a:ext cx="5989186" cy="1666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静态分析的实现技术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0" y="6362207"/>
            <a:ext cx="10109200" cy="495793"/>
          </a:xfrm>
          <a:custGeom>
            <a:avLst/>
            <a:gdLst>
              <a:gd name="connsiteX0" fmla="*/ 0 w 10109200"/>
              <a:gd name="connsiteY0" fmla="*/ 0 h 495793"/>
              <a:gd name="connsiteX1" fmla="*/ 10109200 w 10109200"/>
              <a:gd name="connsiteY1" fmla="*/ 0 h 495793"/>
              <a:gd name="connsiteX2" fmla="*/ 10109200 w 10109200"/>
              <a:gd name="connsiteY2" fmla="*/ 495793 h 495793"/>
              <a:gd name="connsiteX3" fmla="*/ 0 w 10109200"/>
              <a:gd name="connsiteY3" fmla="*/ 495793 h 495793"/>
            </a:gdLst>
            <a:ahLst/>
            <a:cxnLst/>
            <a:rect l="l" t="t" r="r" b="b"/>
            <a:pathLst>
              <a:path w="10109200" h="495793">
                <a:moveTo>
                  <a:pt x="0" y="0"/>
                </a:moveTo>
                <a:lnTo>
                  <a:pt x="10109200" y="0"/>
                </a:lnTo>
                <a:lnTo>
                  <a:pt x="10109200" y="495793"/>
                </a:lnTo>
                <a:lnTo>
                  <a:pt x="0" y="49579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9674730" y="6362207"/>
            <a:ext cx="2517270" cy="495793"/>
          </a:xfrm>
          <a:custGeom>
            <a:avLst/>
            <a:gdLst>
              <a:gd name="connsiteX0" fmla="*/ 0 w 2517270"/>
              <a:gd name="connsiteY0" fmla="*/ 0 h 495793"/>
              <a:gd name="connsiteX1" fmla="*/ 2213230 w 2517270"/>
              <a:gd name="connsiteY1" fmla="*/ 0 h 495793"/>
              <a:gd name="connsiteX2" fmla="*/ 2517270 w 2517270"/>
              <a:gd name="connsiteY2" fmla="*/ 304040 h 495793"/>
              <a:gd name="connsiteX3" fmla="*/ 2517269 w 2517270"/>
              <a:gd name="connsiteY3" fmla="*/ 304040 h 495793"/>
              <a:gd name="connsiteX4" fmla="*/ 2498820 w 2517270"/>
              <a:gd name="connsiteY4" fmla="*/ 408580 h 495793"/>
              <a:gd name="connsiteX5" fmla="*/ 2448786 w 2517270"/>
              <a:gd name="connsiteY5" fmla="*/ 495793 h 495793"/>
              <a:gd name="connsiteX6" fmla="*/ 0 w 2517270"/>
              <a:gd name="connsiteY6" fmla="*/ 495793 h 495793"/>
            </a:gdLst>
            <a:ahLst/>
            <a:cxnLst/>
            <a:rect l="l" t="t" r="r" b="b"/>
            <a:pathLst>
              <a:path w="2517270" h="495793">
                <a:moveTo>
                  <a:pt x="0" y="0"/>
                </a:moveTo>
                <a:lnTo>
                  <a:pt x="2213230" y="0"/>
                </a:lnTo>
                <a:cubicBezTo>
                  <a:pt x="2381147" y="0"/>
                  <a:pt x="2517270" y="136123"/>
                  <a:pt x="2517270" y="304040"/>
                </a:cubicBezTo>
                <a:lnTo>
                  <a:pt x="2517269" y="304040"/>
                </a:lnTo>
                <a:cubicBezTo>
                  <a:pt x="2517269" y="340772"/>
                  <a:pt x="2510756" y="375983"/>
                  <a:pt x="2498820" y="408580"/>
                </a:cubicBezTo>
                <a:lnTo>
                  <a:pt x="2448786" y="495793"/>
                </a:lnTo>
                <a:lnTo>
                  <a:pt x="0" y="49579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502221" y="6504947"/>
            <a:ext cx="1029379" cy="210312"/>
          </a:xfrm>
          <a:custGeom>
            <a:avLst/>
            <a:gdLst>
              <a:gd name="connsiteX0" fmla="*/ 92240 w 1029379"/>
              <a:gd name="connsiteY0" fmla="*/ 0 h 210312"/>
              <a:gd name="connsiteX1" fmla="*/ 0 w 1029379"/>
              <a:gd name="connsiteY1" fmla="*/ 0 h 210312"/>
              <a:gd name="connsiteX2" fmla="*/ 92240 w 1029379"/>
              <a:gd name="connsiteY2" fmla="*/ 105156 h 210312"/>
              <a:gd name="connsiteX3" fmla="*/ 0 w 1029379"/>
              <a:gd name="connsiteY3" fmla="*/ 210312 h 210312"/>
              <a:gd name="connsiteX4" fmla="*/ 92240 w 1029379"/>
              <a:gd name="connsiteY4" fmla="*/ 210312 h 210312"/>
              <a:gd name="connsiteX5" fmla="*/ 184479 w 1029379"/>
              <a:gd name="connsiteY5" fmla="*/ 105156 h 210312"/>
              <a:gd name="connsiteX6" fmla="*/ 261220 w 1029379"/>
              <a:gd name="connsiteY6" fmla="*/ 0 h 210312"/>
              <a:gd name="connsiteX7" fmla="*/ 168980 w 1029379"/>
              <a:gd name="connsiteY7" fmla="*/ 0 h 210312"/>
              <a:gd name="connsiteX8" fmla="*/ 261220 w 1029379"/>
              <a:gd name="connsiteY8" fmla="*/ 105156 h 210312"/>
              <a:gd name="connsiteX9" fmla="*/ 168980 w 1029379"/>
              <a:gd name="connsiteY9" fmla="*/ 210312 h 210312"/>
              <a:gd name="connsiteX10" fmla="*/ 261220 w 1029379"/>
              <a:gd name="connsiteY10" fmla="*/ 210312 h 210312"/>
              <a:gd name="connsiteX11" fmla="*/ 353459 w 1029379"/>
              <a:gd name="connsiteY11" fmla="*/ 105156 h 210312"/>
              <a:gd name="connsiteX12" fmla="*/ 430200 w 1029379"/>
              <a:gd name="connsiteY12" fmla="*/ 0 h 210312"/>
              <a:gd name="connsiteX13" fmla="*/ 337960 w 1029379"/>
              <a:gd name="connsiteY13" fmla="*/ 0 h 210312"/>
              <a:gd name="connsiteX14" fmla="*/ 430200 w 1029379"/>
              <a:gd name="connsiteY14" fmla="*/ 105156 h 210312"/>
              <a:gd name="connsiteX15" fmla="*/ 337960 w 1029379"/>
              <a:gd name="connsiteY15" fmla="*/ 210312 h 210312"/>
              <a:gd name="connsiteX16" fmla="*/ 430200 w 1029379"/>
              <a:gd name="connsiteY16" fmla="*/ 210312 h 210312"/>
              <a:gd name="connsiteX17" fmla="*/ 522439 w 1029379"/>
              <a:gd name="connsiteY17" fmla="*/ 105156 h 210312"/>
              <a:gd name="connsiteX18" fmla="*/ 599180 w 1029379"/>
              <a:gd name="connsiteY18" fmla="*/ 0 h 210312"/>
              <a:gd name="connsiteX19" fmla="*/ 506940 w 1029379"/>
              <a:gd name="connsiteY19" fmla="*/ 0 h 210312"/>
              <a:gd name="connsiteX20" fmla="*/ 599180 w 1029379"/>
              <a:gd name="connsiteY20" fmla="*/ 105156 h 210312"/>
              <a:gd name="connsiteX21" fmla="*/ 506940 w 1029379"/>
              <a:gd name="connsiteY21" fmla="*/ 210312 h 210312"/>
              <a:gd name="connsiteX22" fmla="*/ 599180 w 1029379"/>
              <a:gd name="connsiteY22" fmla="*/ 210312 h 210312"/>
              <a:gd name="connsiteX23" fmla="*/ 691419 w 1029379"/>
              <a:gd name="connsiteY23" fmla="*/ 105156 h 210312"/>
              <a:gd name="connsiteX24" fmla="*/ 768160 w 1029379"/>
              <a:gd name="connsiteY24" fmla="*/ 0 h 210312"/>
              <a:gd name="connsiteX25" fmla="*/ 675920 w 1029379"/>
              <a:gd name="connsiteY25" fmla="*/ 0 h 210312"/>
              <a:gd name="connsiteX26" fmla="*/ 768160 w 1029379"/>
              <a:gd name="connsiteY26" fmla="*/ 105156 h 210312"/>
              <a:gd name="connsiteX27" fmla="*/ 675920 w 1029379"/>
              <a:gd name="connsiteY27" fmla="*/ 210312 h 210312"/>
              <a:gd name="connsiteX28" fmla="*/ 768160 w 1029379"/>
              <a:gd name="connsiteY28" fmla="*/ 210312 h 210312"/>
              <a:gd name="connsiteX29" fmla="*/ 860399 w 1029379"/>
              <a:gd name="connsiteY29" fmla="*/ 105156 h 210312"/>
              <a:gd name="connsiteX30" fmla="*/ 937140 w 1029379"/>
              <a:gd name="connsiteY30" fmla="*/ 0 h 210312"/>
              <a:gd name="connsiteX31" fmla="*/ 844900 w 1029379"/>
              <a:gd name="connsiteY31" fmla="*/ 0 h 210312"/>
              <a:gd name="connsiteX32" fmla="*/ 937140 w 1029379"/>
              <a:gd name="connsiteY32" fmla="*/ 105156 h 210312"/>
              <a:gd name="connsiteX33" fmla="*/ 844900 w 1029379"/>
              <a:gd name="connsiteY33" fmla="*/ 210312 h 210312"/>
              <a:gd name="connsiteX34" fmla="*/ 937140 w 1029379"/>
              <a:gd name="connsiteY34" fmla="*/ 210312 h 210312"/>
              <a:gd name="connsiteX35" fmla="*/ 1029379 w 1029379"/>
              <a:gd name="connsiteY35" fmla="*/ 105156 h 210312"/>
            </a:gdLst>
            <a:ahLst/>
            <a:cxnLst/>
            <a:rect l="l" t="t" r="r" b="b"/>
            <a:pathLst>
              <a:path w="1029379" h="210312">
                <a:moveTo>
                  <a:pt x="92240" y="0"/>
                </a:moveTo>
                <a:lnTo>
                  <a:pt x="0" y="0"/>
                </a:lnTo>
                <a:lnTo>
                  <a:pt x="92240" y="105156"/>
                </a:lnTo>
                <a:lnTo>
                  <a:pt x="0" y="210312"/>
                </a:lnTo>
                <a:lnTo>
                  <a:pt x="92240" y="210312"/>
                </a:lnTo>
                <a:lnTo>
                  <a:pt x="184479" y="105156"/>
                </a:lnTo>
                <a:close/>
                <a:moveTo>
                  <a:pt x="261220" y="0"/>
                </a:moveTo>
                <a:lnTo>
                  <a:pt x="168980" y="0"/>
                </a:lnTo>
                <a:lnTo>
                  <a:pt x="261220" y="105156"/>
                </a:lnTo>
                <a:lnTo>
                  <a:pt x="168980" y="210312"/>
                </a:lnTo>
                <a:lnTo>
                  <a:pt x="261220" y="210312"/>
                </a:lnTo>
                <a:lnTo>
                  <a:pt x="353459" y="105156"/>
                </a:lnTo>
                <a:close/>
                <a:moveTo>
                  <a:pt x="430200" y="0"/>
                </a:moveTo>
                <a:lnTo>
                  <a:pt x="337960" y="0"/>
                </a:lnTo>
                <a:lnTo>
                  <a:pt x="430200" y="105156"/>
                </a:lnTo>
                <a:lnTo>
                  <a:pt x="337960" y="210312"/>
                </a:lnTo>
                <a:lnTo>
                  <a:pt x="430200" y="210312"/>
                </a:lnTo>
                <a:lnTo>
                  <a:pt x="522439" y="105156"/>
                </a:lnTo>
                <a:close/>
                <a:moveTo>
                  <a:pt x="599180" y="0"/>
                </a:moveTo>
                <a:lnTo>
                  <a:pt x="506940" y="0"/>
                </a:lnTo>
                <a:lnTo>
                  <a:pt x="599180" y="105156"/>
                </a:lnTo>
                <a:lnTo>
                  <a:pt x="506940" y="210312"/>
                </a:lnTo>
                <a:lnTo>
                  <a:pt x="599180" y="210312"/>
                </a:lnTo>
                <a:lnTo>
                  <a:pt x="691419" y="105156"/>
                </a:lnTo>
                <a:close/>
                <a:moveTo>
                  <a:pt x="768160" y="0"/>
                </a:moveTo>
                <a:lnTo>
                  <a:pt x="675920" y="0"/>
                </a:lnTo>
                <a:lnTo>
                  <a:pt x="768160" y="105156"/>
                </a:lnTo>
                <a:lnTo>
                  <a:pt x="675920" y="210312"/>
                </a:lnTo>
                <a:lnTo>
                  <a:pt x="768160" y="210312"/>
                </a:lnTo>
                <a:lnTo>
                  <a:pt x="860399" y="105156"/>
                </a:lnTo>
                <a:close/>
                <a:moveTo>
                  <a:pt x="937140" y="0"/>
                </a:moveTo>
                <a:lnTo>
                  <a:pt x="844900" y="0"/>
                </a:lnTo>
                <a:lnTo>
                  <a:pt x="937140" y="105156"/>
                </a:lnTo>
                <a:lnTo>
                  <a:pt x="844900" y="210312"/>
                </a:lnTo>
                <a:lnTo>
                  <a:pt x="937140" y="210312"/>
                </a:lnTo>
                <a:lnTo>
                  <a:pt x="1029379" y="105156"/>
                </a:lnTo>
                <a:close/>
              </a:path>
            </a:pathLst>
          </a:custGeom>
          <a:gradFill>
            <a:gsLst>
              <a:gs pos="1600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76360" y="6440993"/>
            <a:ext cx="988365" cy="2962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740910" y="6590799"/>
            <a:ext cx="7667640" cy="38608"/>
            <a:chOff x="740910" y="6590799"/>
            <a:chExt cx="7667640" cy="38608"/>
          </a:xfrm>
        </p:grpSpPr>
        <p:sp>
          <p:nvSpPr>
            <p:cNvPr id="16" name="标题 1"/>
            <p:cNvSpPr txBox="1"/>
            <p:nvPr/>
          </p:nvSpPr>
          <p:spPr>
            <a:xfrm>
              <a:off x="740910" y="6590799"/>
              <a:ext cx="895105" cy="3860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246428" y="6606548"/>
              <a:ext cx="7162122" cy="711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84933" y="6520015"/>
            <a:ext cx="514552" cy="180177"/>
            <a:chOff x="184933" y="6520015"/>
            <a:chExt cx="514552" cy="180177"/>
          </a:xfrm>
        </p:grpSpPr>
        <p:sp>
          <p:nvSpPr>
            <p:cNvPr id="19" name="标题 1"/>
            <p:cNvSpPr txBox="1"/>
            <p:nvPr/>
          </p:nvSpPr>
          <p:spPr>
            <a:xfrm rot="18920784" flipH="1">
              <a:off x="378506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8920784" flipH="1">
              <a:off x="545693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8920784" flipH="1">
              <a:off x="211318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 flipV="1">
            <a:off x="0" y="0"/>
            <a:ext cx="2159638" cy="2159638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V="1">
            <a:off x="0" y="1"/>
            <a:ext cx="8490857" cy="53884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71776" y="1864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83079" y="2195654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215916" y="892930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04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087801" y="5082078"/>
            <a:ext cx="529758" cy="138037"/>
          </a:xfrm>
          <a:custGeom>
            <a:avLst/>
            <a:gdLst>
              <a:gd name="connsiteX0" fmla="*/ 428294 w 529758"/>
              <a:gd name="connsiteY0" fmla="*/ 0 h 138037"/>
              <a:gd name="connsiteX1" fmla="*/ 529758 w 529758"/>
              <a:gd name="connsiteY1" fmla="*/ 0 h 138037"/>
              <a:gd name="connsiteX2" fmla="*/ 442461 w 529758"/>
              <a:gd name="connsiteY2" fmla="*/ 138037 h 138037"/>
              <a:gd name="connsiteX3" fmla="*/ 340997 w 529758"/>
              <a:gd name="connsiteY3" fmla="*/ 138037 h 138037"/>
              <a:gd name="connsiteX4" fmla="*/ 257796 w 529758"/>
              <a:gd name="connsiteY4" fmla="*/ 0 h 138037"/>
              <a:gd name="connsiteX5" fmla="*/ 359260 w 529758"/>
              <a:gd name="connsiteY5" fmla="*/ 0 h 138037"/>
              <a:gd name="connsiteX6" fmla="*/ 271963 w 529758"/>
              <a:gd name="connsiteY6" fmla="*/ 138037 h 138037"/>
              <a:gd name="connsiteX7" fmla="*/ 170499 w 529758"/>
              <a:gd name="connsiteY7" fmla="*/ 138037 h 138037"/>
              <a:gd name="connsiteX8" fmla="*/ 87297 w 529758"/>
              <a:gd name="connsiteY8" fmla="*/ 0 h 138037"/>
              <a:gd name="connsiteX9" fmla="*/ 188761 w 529758"/>
              <a:gd name="connsiteY9" fmla="*/ 0 h 138037"/>
              <a:gd name="connsiteX10" fmla="*/ 101464 w 529758"/>
              <a:gd name="connsiteY10" fmla="*/ 138037 h 138037"/>
              <a:gd name="connsiteX11" fmla="*/ 0 w 529758"/>
              <a:gd name="connsiteY11" fmla="*/ 138037 h 138037"/>
            </a:gdLst>
            <a:ahLst/>
            <a:cxnLst/>
            <a:rect l="l" t="t" r="r" b="b"/>
            <a:pathLst>
              <a:path w="529758" h="138037">
                <a:moveTo>
                  <a:pt x="428294" y="0"/>
                </a:moveTo>
                <a:lnTo>
                  <a:pt x="529758" y="0"/>
                </a:lnTo>
                <a:lnTo>
                  <a:pt x="442461" y="138037"/>
                </a:lnTo>
                <a:lnTo>
                  <a:pt x="340997" y="138037"/>
                </a:lnTo>
                <a:close/>
                <a:moveTo>
                  <a:pt x="257796" y="0"/>
                </a:moveTo>
                <a:lnTo>
                  <a:pt x="359260" y="0"/>
                </a:lnTo>
                <a:lnTo>
                  <a:pt x="271963" y="138037"/>
                </a:lnTo>
                <a:lnTo>
                  <a:pt x="170499" y="138037"/>
                </a:lnTo>
                <a:close/>
                <a:moveTo>
                  <a:pt x="87297" y="0"/>
                </a:moveTo>
                <a:lnTo>
                  <a:pt x="188761" y="0"/>
                </a:lnTo>
                <a:lnTo>
                  <a:pt x="101464" y="138037"/>
                </a:lnTo>
                <a:lnTo>
                  <a:pt x="0" y="13803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752600" y="5136697"/>
            <a:ext cx="4584032" cy="28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482384" y="1413616"/>
            <a:ext cx="3036516" cy="1702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AST：high- level且接近语法结构，依赖于不同的编程语言，适合快速类型检查，但看不出控制流信息。
IR（3- Address Code）：low- level且接近机器代码，不依赖于语言，结构紧凑，统一简洁，自然包括控制流信息，更适合作为静态分析的基础。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482384" y="3414031"/>
            <a:ext cx="3035300" cy="19605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Basic Block是满足以下性质的最大的连续的三地址指令：Basic Block的入口必须也只能是该BB内第一条指令，Basic Block的出口必须也只能是该BB内最后一条指令。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4388823"/>
            <a:ext cx="3036516" cy="15703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建立Basic Block：找入口，建BB，在Basic Block基础上建立CFG。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2362622"/>
            <a:ext cx="3036516" cy="174986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程序的控制流程图（CFG）的结点可以是一个单独的三地址指令，也可以是一个基本的区块（Basic Block）。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586920" y="1661903"/>
            <a:ext cx="2884697" cy="536531"/>
          </a:xfrm>
          <a:prstGeom prst="homePlate">
            <a:avLst>
              <a:gd name="adj" fmla="val 5877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8900000">
            <a:off x="5416116" y="1713638"/>
            <a:ext cx="414022" cy="433060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8900000">
            <a:off x="5287217" y="1713638"/>
            <a:ext cx="415978" cy="433060"/>
          </a:xfrm>
          <a:prstGeom prst="round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3720383" y="2668610"/>
            <a:ext cx="2884697" cy="536531"/>
          </a:xfrm>
          <a:prstGeom prst="homePlate">
            <a:avLst>
              <a:gd name="adj" fmla="val 58772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2700000" flipH="1">
            <a:off x="6394156" y="2722534"/>
            <a:ext cx="414022" cy="433060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2700000" flipH="1">
            <a:off x="6521099" y="2729804"/>
            <a:ext cx="415978" cy="433060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586920" y="3654851"/>
            <a:ext cx="2884697" cy="536531"/>
          </a:xfrm>
          <a:prstGeom prst="homePlate">
            <a:avLst>
              <a:gd name="adj" fmla="val 5877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900000">
            <a:off x="5416116" y="3706784"/>
            <a:ext cx="414022" cy="433060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>
            <a:off x="5287217" y="3714054"/>
            <a:ext cx="415978" cy="433060"/>
          </a:xfrm>
          <a:prstGeom prst="round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3720383" y="4637110"/>
            <a:ext cx="2884697" cy="536531"/>
          </a:xfrm>
          <a:prstGeom prst="homePlate">
            <a:avLst>
              <a:gd name="adj" fmla="val 58772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2700000" flipH="1">
            <a:off x="6394156" y="4691034"/>
            <a:ext cx="414022" cy="433060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2700000" flipH="1">
            <a:off x="6521099" y="4698304"/>
            <a:ext cx="415978" cy="433060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973575" y="1745502"/>
            <a:ext cx="2212170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AST与IR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032566" y="2746868"/>
            <a:ext cx="2212170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控制流图（CFG）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032566" y="4715368"/>
            <a:ext cx="2212170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3-Address Code转CFG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973575" y="3743157"/>
            <a:ext cx="2212170" cy="3693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基本块（Basic Block）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464" y="2848215"/>
            <a:ext cx="237248" cy="196238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617015" y="4816716"/>
            <a:ext cx="224147" cy="196237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386981" y="3832465"/>
            <a:ext cx="216451" cy="196238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5404627" y="1832049"/>
            <a:ext cx="181158" cy="19623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中间表示（IR）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7175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544105" y="3305551"/>
            <a:ext cx="842624" cy="842624"/>
          </a:xfrm>
          <a:prstGeom prst="ellipse">
            <a:avLst/>
          </a:prstGeom>
          <a:solidFill>
            <a:schemeClr val="bg1"/>
          </a:solidFill>
          <a:ln w="19050" cap="sq">
            <a:noFill/>
            <a:round/>
          </a:ln>
          <a:effectLst/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773057" y="3305551"/>
            <a:ext cx="842624" cy="842624"/>
          </a:xfrm>
          <a:prstGeom prst="ellipse">
            <a:avLst/>
          </a:prstGeom>
          <a:solidFill>
            <a:schemeClr val="bg1"/>
          </a:solidFill>
          <a:ln w="19050" cap="sq">
            <a:noFill/>
            <a:round/>
          </a:ln>
          <a:effectLst/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716044" y="3376998"/>
            <a:ext cx="699729" cy="699729"/>
          </a:xfrm>
          <a:prstGeom prst="arc">
            <a:avLst>
              <a:gd name="adj1" fmla="val 10800000"/>
              <a:gd name="adj2" fmla="val 648000"/>
            </a:avLst>
          </a:prstGeom>
          <a:solidFill>
            <a:schemeClr val="bg1"/>
          </a:solidFill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224102" y="2857820"/>
            <a:ext cx="1657794" cy="1657794"/>
          </a:xfrm>
          <a:prstGeom prst="arc">
            <a:avLst>
              <a:gd name="adj1" fmla="val 12611919"/>
              <a:gd name="adj2" fmla="val 21594316"/>
            </a:avLst>
          </a:prstGeom>
          <a:noFill/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9" name="线条 1"/>
          <p:cNvCxnSpPr/>
          <p:nvPr/>
        </p:nvCxnSpPr>
        <p:spPr>
          <a:xfrm>
            <a:off x="6868113" y="3726862"/>
            <a:ext cx="828989" cy="0"/>
          </a:xfrm>
          <a:prstGeom prst="line">
            <a:avLst/>
          </a:prstGeom>
          <a:noFill/>
          <a:ln w="133350" cap="rnd">
            <a:solidFill>
              <a:schemeClr val="accent1"/>
            </a:solidFill>
            <a:miter/>
          </a:ln>
        </p:spPr>
      </p:cxnSp>
      <p:sp>
        <p:nvSpPr>
          <p:cNvPr id="10" name="标题 1"/>
          <p:cNvSpPr txBox="1"/>
          <p:nvPr/>
        </p:nvSpPr>
        <p:spPr>
          <a:xfrm flipH="1">
            <a:off x="3683163" y="3376998"/>
            <a:ext cx="699729" cy="699729"/>
          </a:xfrm>
          <a:prstGeom prst="arc">
            <a:avLst>
              <a:gd name="adj1" fmla="val 10800000"/>
              <a:gd name="adj2" fmla="val 3888000"/>
            </a:avLst>
          </a:prstGeom>
          <a:solidFill>
            <a:schemeClr val="bg1"/>
          </a:solidFill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1" name="线条 1"/>
          <p:cNvCxnSpPr/>
          <p:nvPr/>
        </p:nvCxnSpPr>
        <p:spPr>
          <a:xfrm>
            <a:off x="4381329" y="3726862"/>
            <a:ext cx="828989" cy="0"/>
          </a:xfrm>
          <a:prstGeom prst="line">
            <a:avLst/>
          </a:prstGeom>
          <a:noFill/>
          <a:ln w="133350" cap="rnd">
            <a:solidFill>
              <a:schemeClr val="accent1"/>
            </a:solidFill>
            <a:miter/>
          </a:ln>
        </p:spPr>
      </p:cxnSp>
      <p:sp>
        <p:nvSpPr>
          <p:cNvPr id="12" name="标题 1"/>
          <p:cNvSpPr txBox="1"/>
          <p:nvPr/>
        </p:nvSpPr>
        <p:spPr>
          <a:xfrm rot="10800000">
            <a:off x="5220460" y="2860102"/>
            <a:ext cx="1657794" cy="1657794"/>
          </a:xfrm>
          <a:prstGeom prst="arc">
            <a:avLst>
              <a:gd name="adj1" fmla="val 12654381"/>
              <a:gd name="adj2" fmla="val 21423341"/>
            </a:avLst>
          </a:prstGeom>
          <a:noFill/>
          <a:ln w="133350" cap="rnd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441552" y="3094725"/>
            <a:ext cx="1211916" cy="121191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5739421" y="3441497"/>
            <a:ext cx="616178" cy="51837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523875" y="3644950"/>
            <a:ext cx="2966720" cy="16625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30000"/>
              </a:lnSpc>
            </a:pPr>
            <a:r>
              <a:rPr kumimoji="1" lang="en-US" altLang="zh-CN" sz="123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输入输出状态：在一个程序块的语句s1执行之前，程序的状态，用IN[s1]来表示，s1执行之后，程序的状态用OUT[s1]表示。
转换函数约束的表示方法：Transfer Function的表示可以分为正向和反向两种。
Control Flow的约束规则的表示：控制流约束的符号可分为BB里面和BB之间。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279650" y="3264535"/>
            <a:ext cx="1070610" cy="3079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预备知识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07960" y="3218179"/>
            <a:ext cx="584200" cy="6248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604392" y="3572560"/>
            <a:ext cx="2954020" cy="16625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30000"/>
              </a:lnSpc>
            </a:pPr>
            <a:r>
              <a:rPr kumimoji="1" lang="en-US" altLang="zh-CN" sz="113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Reach的定义：如果在程序中有一条从p到q的路径，在点p处的定义d在该路径上不会被“杀死”，则称定义d可以从点p reach 点q。
Reaching Definitions分析流程：Abstraction、Transfer Function、Control Flow。
Reaching Definitions Analysis的算法：输入CFG，输出IN[B]和OUT[B]，通过不断迭代计算，直到所有OUT值不再变化。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572570" y="3217961"/>
            <a:ext cx="296933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Reaching Definitions Analysis（可达性分析）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755249" y="3218179"/>
            <a:ext cx="584200" cy="6248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数据流分析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5400000">
            <a:off x="4104410" y="1871486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21239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1550" y="4388188"/>
            <a:ext cx="1216129" cy="2469813"/>
          </a:xfrm>
          <a:custGeom>
            <a:avLst/>
            <a:gdLst>
              <a:gd name="connsiteX0" fmla="*/ 513023 w 1216129"/>
              <a:gd name="connsiteY0" fmla="*/ 0 h 2469813"/>
              <a:gd name="connsiteX1" fmla="*/ 1216129 w 1216129"/>
              <a:gd name="connsiteY1" fmla="*/ 0 h 2469813"/>
              <a:gd name="connsiteX2" fmla="*/ 703106 w 1216129"/>
              <a:gd name="connsiteY2" fmla="*/ 2469813 h 2469813"/>
              <a:gd name="connsiteX3" fmla="*/ 0 w 1216129"/>
              <a:gd name="connsiteY3" fmla="*/ 2469813 h 2469813"/>
            </a:gdLst>
            <a:ahLst/>
            <a:cxnLst/>
            <a:rect l="l" t="t" r="r" b="b"/>
            <a:pathLst>
              <a:path w="1216129" h="2469813">
                <a:moveTo>
                  <a:pt x="513023" y="0"/>
                </a:moveTo>
                <a:lnTo>
                  <a:pt x="1216129" y="0"/>
                </a:lnTo>
                <a:lnTo>
                  <a:pt x="703106" y="2469813"/>
                </a:lnTo>
                <a:lnTo>
                  <a:pt x="0" y="246981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36000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1397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 l="963" r="35709"/>
          <a:stretch>
            <a:fillRect/>
          </a:stretch>
        </p:blipFill>
        <p:spPr>
          <a:xfrm>
            <a:off x="7883152" y="26999"/>
            <a:ext cx="4308848" cy="6804000"/>
          </a:xfrm>
          <a:custGeom>
            <a:avLst/>
            <a:gdLst>
              <a:gd name="connsiteX0" fmla="*/ 1404899 w 4308848"/>
              <a:gd name="connsiteY0" fmla="*/ 0 h 6804000"/>
              <a:gd name="connsiteX1" fmla="*/ 1480906 w 4308848"/>
              <a:gd name="connsiteY1" fmla="*/ 0 h 6804000"/>
              <a:gd name="connsiteX2" fmla="*/ 4248000 w 4308848"/>
              <a:gd name="connsiteY2" fmla="*/ 0 h 6804000"/>
              <a:gd name="connsiteX3" fmla="*/ 4308848 w 4308848"/>
              <a:gd name="connsiteY3" fmla="*/ 0 h 6804000"/>
              <a:gd name="connsiteX4" fmla="*/ 4308848 w 4308848"/>
              <a:gd name="connsiteY4" fmla="*/ 6804000 h 6804000"/>
              <a:gd name="connsiteX5" fmla="*/ 2843101 w 4308848"/>
              <a:gd name="connsiteY5" fmla="*/ 6804000 h 6804000"/>
              <a:gd name="connsiteX6" fmla="*/ 1480906 w 4308848"/>
              <a:gd name="connsiteY6" fmla="*/ 6804000 h 6804000"/>
              <a:gd name="connsiteX7" fmla="*/ 0 w 4308848"/>
              <a:gd name="connsiteY7" fmla="*/ 6804000 h 6804000"/>
            </a:gdLst>
            <a:ahLst/>
            <a:cxnLst/>
            <a:rect l="l" t="t" r="r" b="b"/>
            <a:pathLst>
              <a:path w="4308848" h="6804000">
                <a:moveTo>
                  <a:pt x="1404899" y="0"/>
                </a:moveTo>
                <a:lnTo>
                  <a:pt x="1480906" y="0"/>
                </a:lnTo>
                <a:lnTo>
                  <a:pt x="4248000" y="0"/>
                </a:lnTo>
                <a:lnTo>
                  <a:pt x="4308848" y="0"/>
                </a:lnTo>
                <a:lnTo>
                  <a:pt x="4308848" y="6804000"/>
                </a:lnTo>
                <a:lnTo>
                  <a:pt x="2843101" y="6804000"/>
                </a:lnTo>
                <a:lnTo>
                  <a:pt x="1480906" y="6804000"/>
                </a:lnTo>
                <a:lnTo>
                  <a:pt x="0" y="6804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8515300" y="0"/>
            <a:ext cx="921295" cy="2678300"/>
          </a:xfrm>
          <a:custGeom>
            <a:avLst/>
            <a:gdLst>
              <a:gd name="connsiteX0" fmla="*/ 555955 w 921295"/>
              <a:gd name="connsiteY0" fmla="*/ 0 h 2678300"/>
              <a:gd name="connsiteX1" fmla="*/ 921295 w 921295"/>
              <a:gd name="connsiteY1" fmla="*/ 0 h 2678300"/>
              <a:gd name="connsiteX2" fmla="*/ 365340 w 921295"/>
              <a:gd name="connsiteY2" fmla="*/ 2678300 h 2678300"/>
              <a:gd name="connsiteX3" fmla="*/ 0 w 921295"/>
              <a:gd name="connsiteY3" fmla="*/ 2678300 h 2678300"/>
            </a:gdLst>
            <a:ahLst/>
            <a:cxnLst/>
            <a:rect l="l" t="t" r="r" b="b"/>
            <a:pathLst>
              <a:path w="921295" h="2678300">
                <a:moveTo>
                  <a:pt x="555955" y="0"/>
                </a:moveTo>
                <a:lnTo>
                  <a:pt x="921295" y="0"/>
                </a:lnTo>
                <a:lnTo>
                  <a:pt x="365340" y="2678300"/>
                </a:lnTo>
                <a:lnTo>
                  <a:pt x="0" y="2678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95901" y="1"/>
            <a:ext cx="668825" cy="2153899"/>
          </a:xfrm>
          <a:custGeom>
            <a:avLst/>
            <a:gdLst>
              <a:gd name="connsiteX0" fmla="*/ 446224 w 668825"/>
              <a:gd name="connsiteY0" fmla="*/ 0 h 2153899"/>
              <a:gd name="connsiteX1" fmla="*/ 668825 w 668825"/>
              <a:gd name="connsiteY1" fmla="*/ 0 h 2153899"/>
              <a:gd name="connsiteX2" fmla="*/ 222601 w 668825"/>
              <a:gd name="connsiteY2" fmla="*/ 2153899 h 2153899"/>
              <a:gd name="connsiteX3" fmla="*/ 0 w 668825"/>
              <a:gd name="connsiteY3" fmla="*/ 2153899 h 2153899"/>
            </a:gdLst>
            <a:ahLst/>
            <a:cxnLst/>
            <a:rect l="l" t="t" r="r" b="b"/>
            <a:pathLst>
              <a:path w="668825" h="2153899">
                <a:moveTo>
                  <a:pt x="446224" y="0"/>
                </a:moveTo>
                <a:lnTo>
                  <a:pt x="668825" y="0"/>
                </a:lnTo>
                <a:lnTo>
                  <a:pt x="222601" y="2153899"/>
                </a:lnTo>
                <a:lnTo>
                  <a:pt x="0" y="215389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542815" y="3722914"/>
            <a:ext cx="649185" cy="3135086"/>
          </a:xfrm>
          <a:custGeom>
            <a:avLst/>
            <a:gdLst>
              <a:gd name="connsiteX0" fmla="*/ 593273 w 593273"/>
              <a:gd name="connsiteY0" fmla="*/ 0 h 2865074"/>
              <a:gd name="connsiteX1" fmla="*/ 593273 w 593273"/>
              <a:gd name="connsiteY1" fmla="*/ 2865074 h 2865074"/>
              <a:gd name="connsiteX2" fmla="*/ 0 w 593273"/>
              <a:gd name="connsiteY2" fmla="*/ 2865074 h 2865074"/>
            </a:gdLst>
            <a:ahLst/>
            <a:cxnLst/>
            <a:rect l="l" t="t" r="r" b="b"/>
            <a:pathLst>
              <a:path w="593273" h="2865074">
                <a:moveTo>
                  <a:pt x="593273" y="0"/>
                </a:moveTo>
                <a:lnTo>
                  <a:pt x="593273" y="2865074"/>
                </a:lnTo>
                <a:lnTo>
                  <a:pt x="0" y="28650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9288" y="3364163"/>
            <a:ext cx="5989186" cy="1666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静态分析挑战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0" y="6362207"/>
            <a:ext cx="10109200" cy="495793"/>
          </a:xfrm>
          <a:custGeom>
            <a:avLst/>
            <a:gdLst>
              <a:gd name="connsiteX0" fmla="*/ 0 w 10109200"/>
              <a:gd name="connsiteY0" fmla="*/ 0 h 495793"/>
              <a:gd name="connsiteX1" fmla="*/ 10109200 w 10109200"/>
              <a:gd name="connsiteY1" fmla="*/ 0 h 495793"/>
              <a:gd name="connsiteX2" fmla="*/ 10109200 w 10109200"/>
              <a:gd name="connsiteY2" fmla="*/ 495793 h 495793"/>
              <a:gd name="connsiteX3" fmla="*/ 0 w 10109200"/>
              <a:gd name="connsiteY3" fmla="*/ 495793 h 495793"/>
            </a:gdLst>
            <a:ahLst/>
            <a:cxnLst/>
            <a:rect l="l" t="t" r="r" b="b"/>
            <a:pathLst>
              <a:path w="10109200" h="495793">
                <a:moveTo>
                  <a:pt x="0" y="0"/>
                </a:moveTo>
                <a:lnTo>
                  <a:pt x="10109200" y="0"/>
                </a:lnTo>
                <a:lnTo>
                  <a:pt x="10109200" y="495793"/>
                </a:lnTo>
                <a:lnTo>
                  <a:pt x="0" y="49579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9674730" y="6362207"/>
            <a:ext cx="2517270" cy="495793"/>
          </a:xfrm>
          <a:custGeom>
            <a:avLst/>
            <a:gdLst>
              <a:gd name="connsiteX0" fmla="*/ 0 w 2517270"/>
              <a:gd name="connsiteY0" fmla="*/ 0 h 495793"/>
              <a:gd name="connsiteX1" fmla="*/ 2213230 w 2517270"/>
              <a:gd name="connsiteY1" fmla="*/ 0 h 495793"/>
              <a:gd name="connsiteX2" fmla="*/ 2517270 w 2517270"/>
              <a:gd name="connsiteY2" fmla="*/ 304040 h 495793"/>
              <a:gd name="connsiteX3" fmla="*/ 2517269 w 2517270"/>
              <a:gd name="connsiteY3" fmla="*/ 304040 h 495793"/>
              <a:gd name="connsiteX4" fmla="*/ 2498820 w 2517270"/>
              <a:gd name="connsiteY4" fmla="*/ 408580 h 495793"/>
              <a:gd name="connsiteX5" fmla="*/ 2448786 w 2517270"/>
              <a:gd name="connsiteY5" fmla="*/ 495793 h 495793"/>
              <a:gd name="connsiteX6" fmla="*/ 0 w 2517270"/>
              <a:gd name="connsiteY6" fmla="*/ 495793 h 495793"/>
            </a:gdLst>
            <a:ahLst/>
            <a:cxnLst/>
            <a:rect l="l" t="t" r="r" b="b"/>
            <a:pathLst>
              <a:path w="2517270" h="495793">
                <a:moveTo>
                  <a:pt x="0" y="0"/>
                </a:moveTo>
                <a:lnTo>
                  <a:pt x="2213230" y="0"/>
                </a:lnTo>
                <a:cubicBezTo>
                  <a:pt x="2381147" y="0"/>
                  <a:pt x="2517270" y="136123"/>
                  <a:pt x="2517270" y="304040"/>
                </a:cubicBezTo>
                <a:lnTo>
                  <a:pt x="2517269" y="304040"/>
                </a:lnTo>
                <a:cubicBezTo>
                  <a:pt x="2517269" y="340772"/>
                  <a:pt x="2510756" y="375983"/>
                  <a:pt x="2498820" y="408580"/>
                </a:cubicBezTo>
                <a:lnTo>
                  <a:pt x="2448786" y="495793"/>
                </a:lnTo>
                <a:lnTo>
                  <a:pt x="0" y="49579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502221" y="6504947"/>
            <a:ext cx="1029379" cy="210312"/>
          </a:xfrm>
          <a:custGeom>
            <a:avLst/>
            <a:gdLst>
              <a:gd name="connsiteX0" fmla="*/ 92240 w 1029379"/>
              <a:gd name="connsiteY0" fmla="*/ 0 h 210312"/>
              <a:gd name="connsiteX1" fmla="*/ 0 w 1029379"/>
              <a:gd name="connsiteY1" fmla="*/ 0 h 210312"/>
              <a:gd name="connsiteX2" fmla="*/ 92240 w 1029379"/>
              <a:gd name="connsiteY2" fmla="*/ 105156 h 210312"/>
              <a:gd name="connsiteX3" fmla="*/ 0 w 1029379"/>
              <a:gd name="connsiteY3" fmla="*/ 210312 h 210312"/>
              <a:gd name="connsiteX4" fmla="*/ 92240 w 1029379"/>
              <a:gd name="connsiteY4" fmla="*/ 210312 h 210312"/>
              <a:gd name="connsiteX5" fmla="*/ 184479 w 1029379"/>
              <a:gd name="connsiteY5" fmla="*/ 105156 h 210312"/>
              <a:gd name="connsiteX6" fmla="*/ 261220 w 1029379"/>
              <a:gd name="connsiteY6" fmla="*/ 0 h 210312"/>
              <a:gd name="connsiteX7" fmla="*/ 168980 w 1029379"/>
              <a:gd name="connsiteY7" fmla="*/ 0 h 210312"/>
              <a:gd name="connsiteX8" fmla="*/ 261220 w 1029379"/>
              <a:gd name="connsiteY8" fmla="*/ 105156 h 210312"/>
              <a:gd name="connsiteX9" fmla="*/ 168980 w 1029379"/>
              <a:gd name="connsiteY9" fmla="*/ 210312 h 210312"/>
              <a:gd name="connsiteX10" fmla="*/ 261220 w 1029379"/>
              <a:gd name="connsiteY10" fmla="*/ 210312 h 210312"/>
              <a:gd name="connsiteX11" fmla="*/ 353459 w 1029379"/>
              <a:gd name="connsiteY11" fmla="*/ 105156 h 210312"/>
              <a:gd name="connsiteX12" fmla="*/ 430200 w 1029379"/>
              <a:gd name="connsiteY12" fmla="*/ 0 h 210312"/>
              <a:gd name="connsiteX13" fmla="*/ 337960 w 1029379"/>
              <a:gd name="connsiteY13" fmla="*/ 0 h 210312"/>
              <a:gd name="connsiteX14" fmla="*/ 430200 w 1029379"/>
              <a:gd name="connsiteY14" fmla="*/ 105156 h 210312"/>
              <a:gd name="connsiteX15" fmla="*/ 337960 w 1029379"/>
              <a:gd name="connsiteY15" fmla="*/ 210312 h 210312"/>
              <a:gd name="connsiteX16" fmla="*/ 430200 w 1029379"/>
              <a:gd name="connsiteY16" fmla="*/ 210312 h 210312"/>
              <a:gd name="connsiteX17" fmla="*/ 522439 w 1029379"/>
              <a:gd name="connsiteY17" fmla="*/ 105156 h 210312"/>
              <a:gd name="connsiteX18" fmla="*/ 599180 w 1029379"/>
              <a:gd name="connsiteY18" fmla="*/ 0 h 210312"/>
              <a:gd name="connsiteX19" fmla="*/ 506940 w 1029379"/>
              <a:gd name="connsiteY19" fmla="*/ 0 h 210312"/>
              <a:gd name="connsiteX20" fmla="*/ 599180 w 1029379"/>
              <a:gd name="connsiteY20" fmla="*/ 105156 h 210312"/>
              <a:gd name="connsiteX21" fmla="*/ 506940 w 1029379"/>
              <a:gd name="connsiteY21" fmla="*/ 210312 h 210312"/>
              <a:gd name="connsiteX22" fmla="*/ 599180 w 1029379"/>
              <a:gd name="connsiteY22" fmla="*/ 210312 h 210312"/>
              <a:gd name="connsiteX23" fmla="*/ 691419 w 1029379"/>
              <a:gd name="connsiteY23" fmla="*/ 105156 h 210312"/>
              <a:gd name="connsiteX24" fmla="*/ 768160 w 1029379"/>
              <a:gd name="connsiteY24" fmla="*/ 0 h 210312"/>
              <a:gd name="connsiteX25" fmla="*/ 675920 w 1029379"/>
              <a:gd name="connsiteY25" fmla="*/ 0 h 210312"/>
              <a:gd name="connsiteX26" fmla="*/ 768160 w 1029379"/>
              <a:gd name="connsiteY26" fmla="*/ 105156 h 210312"/>
              <a:gd name="connsiteX27" fmla="*/ 675920 w 1029379"/>
              <a:gd name="connsiteY27" fmla="*/ 210312 h 210312"/>
              <a:gd name="connsiteX28" fmla="*/ 768160 w 1029379"/>
              <a:gd name="connsiteY28" fmla="*/ 210312 h 210312"/>
              <a:gd name="connsiteX29" fmla="*/ 860399 w 1029379"/>
              <a:gd name="connsiteY29" fmla="*/ 105156 h 210312"/>
              <a:gd name="connsiteX30" fmla="*/ 937140 w 1029379"/>
              <a:gd name="connsiteY30" fmla="*/ 0 h 210312"/>
              <a:gd name="connsiteX31" fmla="*/ 844900 w 1029379"/>
              <a:gd name="connsiteY31" fmla="*/ 0 h 210312"/>
              <a:gd name="connsiteX32" fmla="*/ 937140 w 1029379"/>
              <a:gd name="connsiteY32" fmla="*/ 105156 h 210312"/>
              <a:gd name="connsiteX33" fmla="*/ 844900 w 1029379"/>
              <a:gd name="connsiteY33" fmla="*/ 210312 h 210312"/>
              <a:gd name="connsiteX34" fmla="*/ 937140 w 1029379"/>
              <a:gd name="connsiteY34" fmla="*/ 210312 h 210312"/>
              <a:gd name="connsiteX35" fmla="*/ 1029379 w 1029379"/>
              <a:gd name="connsiteY35" fmla="*/ 105156 h 210312"/>
            </a:gdLst>
            <a:ahLst/>
            <a:cxnLst/>
            <a:rect l="l" t="t" r="r" b="b"/>
            <a:pathLst>
              <a:path w="1029379" h="210312">
                <a:moveTo>
                  <a:pt x="92240" y="0"/>
                </a:moveTo>
                <a:lnTo>
                  <a:pt x="0" y="0"/>
                </a:lnTo>
                <a:lnTo>
                  <a:pt x="92240" y="105156"/>
                </a:lnTo>
                <a:lnTo>
                  <a:pt x="0" y="210312"/>
                </a:lnTo>
                <a:lnTo>
                  <a:pt x="92240" y="210312"/>
                </a:lnTo>
                <a:lnTo>
                  <a:pt x="184479" y="105156"/>
                </a:lnTo>
                <a:close/>
                <a:moveTo>
                  <a:pt x="261220" y="0"/>
                </a:moveTo>
                <a:lnTo>
                  <a:pt x="168980" y="0"/>
                </a:lnTo>
                <a:lnTo>
                  <a:pt x="261220" y="105156"/>
                </a:lnTo>
                <a:lnTo>
                  <a:pt x="168980" y="210312"/>
                </a:lnTo>
                <a:lnTo>
                  <a:pt x="261220" y="210312"/>
                </a:lnTo>
                <a:lnTo>
                  <a:pt x="353459" y="105156"/>
                </a:lnTo>
                <a:close/>
                <a:moveTo>
                  <a:pt x="430200" y="0"/>
                </a:moveTo>
                <a:lnTo>
                  <a:pt x="337960" y="0"/>
                </a:lnTo>
                <a:lnTo>
                  <a:pt x="430200" y="105156"/>
                </a:lnTo>
                <a:lnTo>
                  <a:pt x="337960" y="210312"/>
                </a:lnTo>
                <a:lnTo>
                  <a:pt x="430200" y="210312"/>
                </a:lnTo>
                <a:lnTo>
                  <a:pt x="522439" y="105156"/>
                </a:lnTo>
                <a:close/>
                <a:moveTo>
                  <a:pt x="599180" y="0"/>
                </a:moveTo>
                <a:lnTo>
                  <a:pt x="506940" y="0"/>
                </a:lnTo>
                <a:lnTo>
                  <a:pt x="599180" y="105156"/>
                </a:lnTo>
                <a:lnTo>
                  <a:pt x="506940" y="210312"/>
                </a:lnTo>
                <a:lnTo>
                  <a:pt x="599180" y="210312"/>
                </a:lnTo>
                <a:lnTo>
                  <a:pt x="691419" y="105156"/>
                </a:lnTo>
                <a:close/>
                <a:moveTo>
                  <a:pt x="768160" y="0"/>
                </a:moveTo>
                <a:lnTo>
                  <a:pt x="675920" y="0"/>
                </a:lnTo>
                <a:lnTo>
                  <a:pt x="768160" y="105156"/>
                </a:lnTo>
                <a:lnTo>
                  <a:pt x="675920" y="210312"/>
                </a:lnTo>
                <a:lnTo>
                  <a:pt x="768160" y="210312"/>
                </a:lnTo>
                <a:lnTo>
                  <a:pt x="860399" y="105156"/>
                </a:lnTo>
                <a:close/>
                <a:moveTo>
                  <a:pt x="937140" y="0"/>
                </a:moveTo>
                <a:lnTo>
                  <a:pt x="844900" y="0"/>
                </a:lnTo>
                <a:lnTo>
                  <a:pt x="937140" y="105156"/>
                </a:lnTo>
                <a:lnTo>
                  <a:pt x="844900" y="210312"/>
                </a:lnTo>
                <a:lnTo>
                  <a:pt x="937140" y="210312"/>
                </a:lnTo>
                <a:lnTo>
                  <a:pt x="1029379" y="105156"/>
                </a:lnTo>
                <a:close/>
              </a:path>
            </a:pathLst>
          </a:custGeom>
          <a:gradFill>
            <a:gsLst>
              <a:gs pos="1600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76360" y="6440993"/>
            <a:ext cx="988365" cy="2962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740910" y="6590799"/>
            <a:ext cx="7667640" cy="38608"/>
            <a:chOff x="740910" y="6590799"/>
            <a:chExt cx="7667640" cy="38608"/>
          </a:xfrm>
        </p:grpSpPr>
        <p:sp>
          <p:nvSpPr>
            <p:cNvPr id="16" name="标题 1"/>
            <p:cNvSpPr txBox="1"/>
            <p:nvPr/>
          </p:nvSpPr>
          <p:spPr>
            <a:xfrm>
              <a:off x="740910" y="6590799"/>
              <a:ext cx="895105" cy="3860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246428" y="6606548"/>
              <a:ext cx="7162122" cy="711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84933" y="6520015"/>
            <a:ext cx="514552" cy="180177"/>
            <a:chOff x="184933" y="6520015"/>
            <a:chExt cx="514552" cy="180177"/>
          </a:xfrm>
        </p:grpSpPr>
        <p:sp>
          <p:nvSpPr>
            <p:cNvPr id="19" name="标题 1"/>
            <p:cNvSpPr txBox="1"/>
            <p:nvPr/>
          </p:nvSpPr>
          <p:spPr>
            <a:xfrm rot="18920784" flipH="1">
              <a:off x="378506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8920784" flipH="1">
              <a:off x="545693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8920784" flipH="1">
              <a:off x="211318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 flipV="1">
            <a:off x="0" y="0"/>
            <a:ext cx="2159638" cy="2159638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V="1">
            <a:off x="0" y="1"/>
            <a:ext cx="8490857" cy="53884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71776" y="1864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83079" y="2195654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215916" y="892930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05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087801" y="5082078"/>
            <a:ext cx="529758" cy="138037"/>
          </a:xfrm>
          <a:custGeom>
            <a:avLst/>
            <a:gdLst>
              <a:gd name="connsiteX0" fmla="*/ 428294 w 529758"/>
              <a:gd name="connsiteY0" fmla="*/ 0 h 138037"/>
              <a:gd name="connsiteX1" fmla="*/ 529758 w 529758"/>
              <a:gd name="connsiteY1" fmla="*/ 0 h 138037"/>
              <a:gd name="connsiteX2" fmla="*/ 442461 w 529758"/>
              <a:gd name="connsiteY2" fmla="*/ 138037 h 138037"/>
              <a:gd name="connsiteX3" fmla="*/ 340997 w 529758"/>
              <a:gd name="connsiteY3" fmla="*/ 138037 h 138037"/>
              <a:gd name="connsiteX4" fmla="*/ 257796 w 529758"/>
              <a:gd name="connsiteY4" fmla="*/ 0 h 138037"/>
              <a:gd name="connsiteX5" fmla="*/ 359260 w 529758"/>
              <a:gd name="connsiteY5" fmla="*/ 0 h 138037"/>
              <a:gd name="connsiteX6" fmla="*/ 271963 w 529758"/>
              <a:gd name="connsiteY6" fmla="*/ 138037 h 138037"/>
              <a:gd name="connsiteX7" fmla="*/ 170499 w 529758"/>
              <a:gd name="connsiteY7" fmla="*/ 138037 h 138037"/>
              <a:gd name="connsiteX8" fmla="*/ 87297 w 529758"/>
              <a:gd name="connsiteY8" fmla="*/ 0 h 138037"/>
              <a:gd name="connsiteX9" fmla="*/ 188761 w 529758"/>
              <a:gd name="connsiteY9" fmla="*/ 0 h 138037"/>
              <a:gd name="connsiteX10" fmla="*/ 101464 w 529758"/>
              <a:gd name="connsiteY10" fmla="*/ 138037 h 138037"/>
              <a:gd name="connsiteX11" fmla="*/ 0 w 529758"/>
              <a:gd name="connsiteY11" fmla="*/ 138037 h 138037"/>
            </a:gdLst>
            <a:ahLst/>
            <a:cxnLst/>
            <a:rect l="l" t="t" r="r" b="b"/>
            <a:pathLst>
              <a:path w="529758" h="138037">
                <a:moveTo>
                  <a:pt x="428294" y="0"/>
                </a:moveTo>
                <a:lnTo>
                  <a:pt x="529758" y="0"/>
                </a:lnTo>
                <a:lnTo>
                  <a:pt x="442461" y="138037"/>
                </a:lnTo>
                <a:lnTo>
                  <a:pt x="340997" y="138037"/>
                </a:lnTo>
                <a:close/>
                <a:moveTo>
                  <a:pt x="257796" y="0"/>
                </a:moveTo>
                <a:lnTo>
                  <a:pt x="359260" y="0"/>
                </a:lnTo>
                <a:lnTo>
                  <a:pt x="271963" y="138037"/>
                </a:lnTo>
                <a:lnTo>
                  <a:pt x="170499" y="138037"/>
                </a:lnTo>
                <a:close/>
                <a:moveTo>
                  <a:pt x="87297" y="0"/>
                </a:moveTo>
                <a:lnTo>
                  <a:pt x="188761" y="0"/>
                </a:lnTo>
                <a:lnTo>
                  <a:pt x="101464" y="138037"/>
                </a:lnTo>
                <a:lnTo>
                  <a:pt x="0" y="13803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752600" y="5136697"/>
            <a:ext cx="4584032" cy="28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066517"/>
            <a:ext cx="3269706" cy="3816000"/>
          </a:xfrm>
          <a:prstGeom prst="roundRect">
            <a:avLst>
              <a:gd name="adj" fmla="val 561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>
            <a:off x="1610618" y="1381882"/>
            <a:ext cx="1369274" cy="1369272"/>
          </a:xfrm>
          <a:prstGeom prst="roundRect">
            <a:avLst>
              <a:gd name="adj" fmla="val 9524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700000">
            <a:off x="1690918" y="1462184"/>
            <a:ext cx="1208672" cy="1208672"/>
          </a:xfrm>
          <a:prstGeom prst="roundRect">
            <a:avLst>
              <a:gd name="adj" fmla="val 95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026447" y="1831184"/>
            <a:ext cx="537612" cy="47067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9084" y="3749958"/>
            <a:ext cx="2889754" cy="19365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静态分析中误报和漏报的问题难以完全避免，需要通过不断优化算法和改进技术来降低误报率和漏报率。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700000">
            <a:off x="1223967" y="2413649"/>
            <a:ext cx="206123" cy="206123"/>
          </a:xfrm>
          <a:prstGeom prst="roundRect">
            <a:avLst>
              <a:gd name="adj" fmla="val 9524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2700000">
            <a:off x="3250480" y="1723848"/>
            <a:ext cx="139560" cy="139560"/>
          </a:xfrm>
          <a:prstGeom prst="roundRect">
            <a:avLst>
              <a:gd name="adj" fmla="val 9524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59084" y="3042560"/>
            <a:ext cx="2889754" cy="7407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误报与漏报问题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54797" y="2066517"/>
            <a:ext cx="3269706" cy="3816000"/>
          </a:xfrm>
          <a:prstGeom prst="roundRect">
            <a:avLst>
              <a:gd name="adj" fmla="val 561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2700000">
            <a:off x="5405014" y="1381882"/>
            <a:ext cx="1369274" cy="1369272"/>
          </a:xfrm>
          <a:prstGeom prst="roundRect">
            <a:avLst>
              <a:gd name="adj" fmla="val 9524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2700000">
            <a:off x="5485315" y="1462184"/>
            <a:ext cx="1208672" cy="1208672"/>
          </a:xfrm>
          <a:prstGeom prst="roundRect">
            <a:avLst>
              <a:gd name="adj" fmla="val 95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20844" y="1797713"/>
            <a:ext cx="537612" cy="537612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653481" y="3749958"/>
            <a:ext cx="2889754" cy="19365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静态分析的效率和性能是影响其应用的重要因素，需要在保证分析准确性的同时，提高分析速度和效率。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2700000">
            <a:off x="5018363" y="2413649"/>
            <a:ext cx="206123" cy="206123"/>
          </a:xfrm>
          <a:prstGeom prst="roundRect">
            <a:avLst>
              <a:gd name="adj" fmla="val 9524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2700000">
            <a:off x="7044877" y="1723848"/>
            <a:ext cx="139560" cy="139560"/>
          </a:xfrm>
          <a:prstGeom prst="roundRect">
            <a:avLst>
              <a:gd name="adj" fmla="val 9524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653481" y="3042560"/>
            <a:ext cx="2889754" cy="7407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分析效率与性能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249194" y="2066518"/>
            <a:ext cx="3269706" cy="3816000"/>
          </a:xfrm>
          <a:prstGeom prst="roundRect">
            <a:avLst>
              <a:gd name="adj" fmla="val 561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2700000">
            <a:off x="9199411" y="1381883"/>
            <a:ext cx="1369274" cy="1369272"/>
          </a:xfrm>
          <a:prstGeom prst="roundRect">
            <a:avLst>
              <a:gd name="adj" fmla="val 9524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2700000">
            <a:off x="9279713" y="1462185"/>
            <a:ext cx="1208672" cy="1208672"/>
          </a:xfrm>
          <a:prstGeom prst="roundRect">
            <a:avLst>
              <a:gd name="adj" fmla="val 95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635898" y="1797714"/>
            <a:ext cx="496299" cy="53761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447878" y="3749959"/>
            <a:ext cx="2889754" cy="19365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对于复杂的程序结构和逻辑，静态分析的难度较大，需要开发更先进的分析技术和工具来应对复杂程序的挑战。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2700000">
            <a:off x="8812761" y="2413650"/>
            <a:ext cx="206123" cy="206123"/>
          </a:xfrm>
          <a:prstGeom prst="roundRect">
            <a:avLst>
              <a:gd name="adj" fmla="val 9524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2700000">
            <a:off x="10839274" y="1723849"/>
            <a:ext cx="139560" cy="139560"/>
          </a:xfrm>
          <a:prstGeom prst="roundRect">
            <a:avLst>
              <a:gd name="adj" fmla="val 9524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447878" y="3042561"/>
            <a:ext cx="2889754" cy="7407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复杂程序的分析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静态分析的挑战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5400000">
            <a:off x="4104410" y="1871486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21239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1550" y="4388188"/>
            <a:ext cx="1216129" cy="2469813"/>
          </a:xfrm>
          <a:custGeom>
            <a:avLst/>
            <a:gdLst>
              <a:gd name="connsiteX0" fmla="*/ 513023 w 1216129"/>
              <a:gd name="connsiteY0" fmla="*/ 0 h 2469813"/>
              <a:gd name="connsiteX1" fmla="*/ 1216129 w 1216129"/>
              <a:gd name="connsiteY1" fmla="*/ 0 h 2469813"/>
              <a:gd name="connsiteX2" fmla="*/ 703106 w 1216129"/>
              <a:gd name="connsiteY2" fmla="*/ 2469813 h 2469813"/>
              <a:gd name="connsiteX3" fmla="*/ 0 w 1216129"/>
              <a:gd name="connsiteY3" fmla="*/ 2469813 h 2469813"/>
            </a:gdLst>
            <a:ahLst/>
            <a:cxnLst/>
            <a:rect l="l" t="t" r="r" b="b"/>
            <a:pathLst>
              <a:path w="1216129" h="2469813">
                <a:moveTo>
                  <a:pt x="513023" y="0"/>
                </a:moveTo>
                <a:lnTo>
                  <a:pt x="1216129" y="0"/>
                </a:lnTo>
                <a:lnTo>
                  <a:pt x="703106" y="2469813"/>
                </a:lnTo>
                <a:lnTo>
                  <a:pt x="0" y="246981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36000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1397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 l="963" r="35709"/>
          <a:stretch>
            <a:fillRect/>
          </a:stretch>
        </p:blipFill>
        <p:spPr>
          <a:xfrm>
            <a:off x="7883152" y="26999"/>
            <a:ext cx="4308848" cy="6804000"/>
          </a:xfrm>
          <a:custGeom>
            <a:avLst/>
            <a:gdLst>
              <a:gd name="connsiteX0" fmla="*/ 1404899 w 4308848"/>
              <a:gd name="connsiteY0" fmla="*/ 0 h 6804000"/>
              <a:gd name="connsiteX1" fmla="*/ 1480906 w 4308848"/>
              <a:gd name="connsiteY1" fmla="*/ 0 h 6804000"/>
              <a:gd name="connsiteX2" fmla="*/ 4248000 w 4308848"/>
              <a:gd name="connsiteY2" fmla="*/ 0 h 6804000"/>
              <a:gd name="connsiteX3" fmla="*/ 4308848 w 4308848"/>
              <a:gd name="connsiteY3" fmla="*/ 0 h 6804000"/>
              <a:gd name="connsiteX4" fmla="*/ 4308848 w 4308848"/>
              <a:gd name="connsiteY4" fmla="*/ 6804000 h 6804000"/>
              <a:gd name="connsiteX5" fmla="*/ 2843101 w 4308848"/>
              <a:gd name="connsiteY5" fmla="*/ 6804000 h 6804000"/>
              <a:gd name="connsiteX6" fmla="*/ 1480906 w 4308848"/>
              <a:gd name="connsiteY6" fmla="*/ 6804000 h 6804000"/>
              <a:gd name="connsiteX7" fmla="*/ 0 w 4308848"/>
              <a:gd name="connsiteY7" fmla="*/ 6804000 h 6804000"/>
            </a:gdLst>
            <a:ahLst/>
            <a:cxnLst/>
            <a:rect l="l" t="t" r="r" b="b"/>
            <a:pathLst>
              <a:path w="4308848" h="6804000">
                <a:moveTo>
                  <a:pt x="1404899" y="0"/>
                </a:moveTo>
                <a:lnTo>
                  <a:pt x="1480906" y="0"/>
                </a:lnTo>
                <a:lnTo>
                  <a:pt x="4248000" y="0"/>
                </a:lnTo>
                <a:lnTo>
                  <a:pt x="4308848" y="0"/>
                </a:lnTo>
                <a:lnTo>
                  <a:pt x="4308848" y="6804000"/>
                </a:lnTo>
                <a:lnTo>
                  <a:pt x="2843101" y="6804000"/>
                </a:lnTo>
                <a:lnTo>
                  <a:pt x="1480906" y="6804000"/>
                </a:lnTo>
                <a:lnTo>
                  <a:pt x="0" y="6804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8515300" y="0"/>
            <a:ext cx="921295" cy="2678300"/>
          </a:xfrm>
          <a:custGeom>
            <a:avLst/>
            <a:gdLst>
              <a:gd name="connsiteX0" fmla="*/ 555955 w 921295"/>
              <a:gd name="connsiteY0" fmla="*/ 0 h 2678300"/>
              <a:gd name="connsiteX1" fmla="*/ 921295 w 921295"/>
              <a:gd name="connsiteY1" fmla="*/ 0 h 2678300"/>
              <a:gd name="connsiteX2" fmla="*/ 365340 w 921295"/>
              <a:gd name="connsiteY2" fmla="*/ 2678300 h 2678300"/>
              <a:gd name="connsiteX3" fmla="*/ 0 w 921295"/>
              <a:gd name="connsiteY3" fmla="*/ 2678300 h 2678300"/>
            </a:gdLst>
            <a:ahLst/>
            <a:cxnLst/>
            <a:rect l="l" t="t" r="r" b="b"/>
            <a:pathLst>
              <a:path w="921295" h="2678300">
                <a:moveTo>
                  <a:pt x="555955" y="0"/>
                </a:moveTo>
                <a:lnTo>
                  <a:pt x="921295" y="0"/>
                </a:lnTo>
                <a:lnTo>
                  <a:pt x="365340" y="2678300"/>
                </a:lnTo>
                <a:lnTo>
                  <a:pt x="0" y="2678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95901" y="1"/>
            <a:ext cx="668825" cy="2153899"/>
          </a:xfrm>
          <a:custGeom>
            <a:avLst/>
            <a:gdLst>
              <a:gd name="connsiteX0" fmla="*/ 446224 w 668825"/>
              <a:gd name="connsiteY0" fmla="*/ 0 h 2153899"/>
              <a:gd name="connsiteX1" fmla="*/ 668825 w 668825"/>
              <a:gd name="connsiteY1" fmla="*/ 0 h 2153899"/>
              <a:gd name="connsiteX2" fmla="*/ 222601 w 668825"/>
              <a:gd name="connsiteY2" fmla="*/ 2153899 h 2153899"/>
              <a:gd name="connsiteX3" fmla="*/ 0 w 668825"/>
              <a:gd name="connsiteY3" fmla="*/ 2153899 h 2153899"/>
            </a:gdLst>
            <a:ahLst/>
            <a:cxnLst/>
            <a:rect l="l" t="t" r="r" b="b"/>
            <a:pathLst>
              <a:path w="668825" h="2153899">
                <a:moveTo>
                  <a:pt x="446224" y="0"/>
                </a:moveTo>
                <a:lnTo>
                  <a:pt x="668825" y="0"/>
                </a:lnTo>
                <a:lnTo>
                  <a:pt x="222601" y="2153899"/>
                </a:lnTo>
                <a:lnTo>
                  <a:pt x="0" y="215389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542815" y="3722914"/>
            <a:ext cx="649185" cy="3135086"/>
          </a:xfrm>
          <a:custGeom>
            <a:avLst/>
            <a:gdLst>
              <a:gd name="connsiteX0" fmla="*/ 593273 w 593273"/>
              <a:gd name="connsiteY0" fmla="*/ 0 h 2865074"/>
              <a:gd name="connsiteX1" fmla="*/ 593273 w 593273"/>
              <a:gd name="connsiteY1" fmla="*/ 2865074 h 2865074"/>
              <a:gd name="connsiteX2" fmla="*/ 0 w 593273"/>
              <a:gd name="connsiteY2" fmla="*/ 2865074 h 2865074"/>
            </a:gdLst>
            <a:ahLst/>
            <a:cxnLst/>
            <a:rect l="l" t="t" r="r" b="b"/>
            <a:pathLst>
              <a:path w="593273" h="2865074">
                <a:moveTo>
                  <a:pt x="593273" y="0"/>
                </a:moveTo>
                <a:lnTo>
                  <a:pt x="593273" y="2865074"/>
                </a:lnTo>
                <a:lnTo>
                  <a:pt x="0" y="28650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9288" y="3364163"/>
            <a:ext cx="5989186" cy="1666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静态分析的未来发展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0" y="6362207"/>
            <a:ext cx="10109200" cy="495793"/>
          </a:xfrm>
          <a:custGeom>
            <a:avLst/>
            <a:gdLst>
              <a:gd name="connsiteX0" fmla="*/ 0 w 10109200"/>
              <a:gd name="connsiteY0" fmla="*/ 0 h 495793"/>
              <a:gd name="connsiteX1" fmla="*/ 10109200 w 10109200"/>
              <a:gd name="connsiteY1" fmla="*/ 0 h 495793"/>
              <a:gd name="connsiteX2" fmla="*/ 10109200 w 10109200"/>
              <a:gd name="connsiteY2" fmla="*/ 495793 h 495793"/>
              <a:gd name="connsiteX3" fmla="*/ 0 w 10109200"/>
              <a:gd name="connsiteY3" fmla="*/ 495793 h 495793"/>
            </a:gdLst>
            <a:ahLst/>
            <a:cxnLst/>
            <a:rect l="l" t="t" r="r" b="b"/>
            <a:pathLst>
              <a:path w="10109200" h="495793">
                <a:moveTo>
                  <a:pt x="0" y="0"/>
                </a:moveTo>
                <a:lnTo>
                  <a:pt x="10109200" y="0"/>
                </a:lnTo>
                <a:lnTo>
                  <a:pt x="10109200" y="495793"/>
                </a:lnTo>
                <a:lnTo>
                  <a:pt x="0" y="49579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9674730" y="6362207"/>
            <a:ext cx="2517270" cy="495793"/>
          </a:xfrm>
          <a:custGeom>
            <a:avLst/>
            <a:gdLst>
              <a:gd name="connsiteX0" fmla="*/ 0 w 2517270"/>
              <a:gd name="connsiteY0" fmla="*/ 0 h 495793"/>
              <a:gd name="connsiteX1" fmla="*/ 2213230 w 2517270"/>
              <a:gd name="connsiteY1" fmla="*/ 0 h 495793"/>
              <a:gd name="connsiteX2" fmla="*/ 2517270 w 2517270"/>
              <a:gd name="connsiteY2" fmla="*/ 304040 h 495793"/>
              <a:gd name="connsiteX3" fmla="*/ 2517269 w 2517270"/>
              <a:gd name="connsiteY3" fmla="*/ 304040 h 495793"/>
              <a:gd name="connsiteX4" fmla="*/ 2498820 w 2517270"/>
              <a:gd name="connsiteY4" fmla="*/ 408580 h 495793"/>
              <a:gd name="connsiteX5" fmla="*/ 2448786 w 2517270"/>
              <a:gd name="connsiteY5" fmla="*/ 495793 h 495793"/>
              <a:gd name="connsiteX6" fmla="*/ 0 w 2517270"/>
              <a:gd name="connsiteY6" fmla="*/ 495793 h 495793"/>
            </a:gdLst>
            <a:ahLst/>
            <a:cxnLst/>
            <a:rect l="l" t="t" r="r" b="b"/>
            <a:pathLst>
              <a:path w="2517270" h="495793">
                <a:moveTo>
                  <a:pt x="0" y="0"/>
                </a:moveTo>
                <a:lnTo>
                  <a:pt x="2213230" y="0"/>
                </a:lnTo>
                <a:cubicBezTo>
                  <a:pt x="2381147" y="0"/>
                  <a:pt x="2517270" y="136123"/>
                  <a:pt x="2517270" y="304040"/>
                </a:cubicBezTo>
                <a:lnTo>
                  <a:pt x="2517269" y="304040"/>
                </a:lnTo>
                <a:cubicBezTo>
                  <a:pt x="2517269" y="340772"/>
                  <a:pt x="2510756" y="375983"/>
                  <a:pt x="2498820" y="408580"/>
                </a:cubicBezTo>
                <a:lnTo>
                  <a:pt x="2448786" y="495793"/>
                </a:lnTo>
                <a:lnTo>
                  <a:pt x="0" y="49579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502221" y="6504947"/>
            <a:ext cx="1029379" cy="210312"/>
          </a:xfrm>
          <a:custGeom>
            <a:avLst/>
            <a:gdLst>
              <a:gd name="connsiteX0" fmla="*/ 92240 w 1029379"/>
              <a:gd name="connsiteY0" fmla="*/ 0 h 210312"/>
              <a:gd name="connsiteX1" fmla="*/ 0 w 1029379"/>
              <a:gd name="connsiteY1" fmla="*/ 0 h 210312"/>
              <a:gd name="connsiteX2" fmla="*/ 92240 w 1029379"/>
              <a:gd name="connsiteY2" fmla="*/ 105156 h 210312"/>
              <a:gd name="connsiteX3" fmla="*/ 0 w 1029379"/>
              <a:gd name="connsiteY3" fmla="*/ 210312 h 210312"/>
              <a:gd name="connsiteX4" fmla="*/ 92240 w 1029379"/>
              <a:gd name="connsiteY4" fmla="*/ 210312 h 210312"/>
              <a:gd name="connsiteX5" fmla="*/ 184479 w 1029379"/>
              <a:gd name="connsiteY5" fmla="*/ 105156 h 210312"/>
              <a:gd name="connsiteX6" fmla="*/ 261220 w 1029379"/>
              <a:gd name="connsiteY6" fmla="*/ 0 h 210312"/>
              <a:gd name="connsiteX7" fmla="*/ 168980 w 1029379"/>
              <a:gd name="connsiteY7" fmla="*/ 0 h 210312"/>
              <a:gd name="connsiteX8" fmla="*/ 261220 w 1029379"/>
              <a:gd name="connsiteY8" fmla="*/ 105156 h 210312"/>
              <a:gd name="connsiteX9" fmla="*/ 168980 w 1029379"/>
              <a:gd name="connsiteY9" fmla="*/ 210312 h 210312"/>
              <a:gd name="connsiteX10" fmla="*/ 261220 w 1029379"/>
              <a:gd name="connsiteY10" fmla="*/ 210312 h 210312"/>
              <a:gd name="connsiteX11" fmla="*/ 353459 w 1029379"/>
              <a:gd name="connsiteY11" fmla="*/ 105156 h 210312"/>
              <a:gd name="connsiteX12" fmla="*/ 430200 w 1029379"/>
              <a:gd name="connsiteY12" fmla="*/ 0 h 210312"/>
              <a:gd name="connsiteX13" fmla="*/ 337960 w 1029379"/>
              <a:gd name="connsiteY13" fmla="*/ 0 h 210312"/>
              <a:gd name="connsiteX14" fmla="*/ 430200 w 1029379"/>
              <a:gd name="connsiteY14" fmla="*/ 105156 h 210312"/>
              <a:gd name="connsiteX15" fmla="*/ 337960 w 1029379"/>
              <a:gd name="connsiteY15" fmla="*/ 210312 h 210312"/>
              <a:gd name="connsiteX16" fmla="*/ 430200 w 1029379"/>
              <a:gd name="connsiteY16" fmla="*/ 210312 h 210312"/>
              <a:gd name="connsiteX17" fmla="*/ 522439 w 1029379"/>
              <a:gd name="connsiteY17" fmla="*/ 105156 h 210312"/>
              <a:gd name="connsiteX18" fmla="*/ 599180 w 1029379"/>
              <a:gd name="connsiteY18" fmla="*/ 0 h 210312"/>
              <a:gd name="connsiteX19" fmla="*/ 506940 w 1029379"/>
              <a:gd name="connsiteY19" fmla="*/ 0 h 210312"/>
              <a:gd name="connsiteX20" fmla="*/ 599180 w 1029379"/>
              <a:gd name="connsiteY20" fmla="*/ 105156 h 210312"/>
              <a:gd name="connsiteX21" fmla="*/ 506940 w 1029379"/>
              <a:gd name="connsiteY21" fmla="*/ 210312 h 210312"/>
              <a:gd name="connsiteX22" fmla="*/ 599180 w 1029379"/>
              <a:gd name="connsiteY22" fmla="*/ 210312 h 210312"/>
              <a:gd name="connsiteX23" fmla="*/ 691419 w 1029379"/>
              <a:gd name="connsiteY23" fmla="*/ 105156 h 210312"/>
              <a:gd name="connsiteX24" fmla="*/ 768160 w 1029379"/>
              <a:gd name="connsiteY24" fmla="*/ 0 h 210312"/>
              <a:gd name="connsiteX25" fmla="*/ 675920 w 1029379"/>
              <a:gd name="connsiteY25" fmla="*/ 0 h 210312"/>
              <a:gd name="connsiteX26" fmla="*/ 768160 w 1029379"/>
              <a:gd name="connsiteY26" fmla="*/ 105156 h 210312"/>
              <a:gd name="connsiteX27" fmla="*/ 675920 w 1029379"/>
              <a:gd name="connsiteY27" fmla="*/ 210312 h 210312"/>
              <a:gd name="connsiteX28" fmla="*/ 768160 w 1029379"/>
              <a:gd name="connsiteY28" fmla="*/ 210312 h 210312"/>
              <a:gd name="connsiteX29" fmla="*/ 860399 w 1029379"/>
              <a:gd name="connsiteY29" fmla="*/ 105156 h 210312"/>
              <a:gd name="connsiteX30" fmla="*/ 937140 w 1029379"/>
              <a:gd name="connsiteY30" fmla="*/ 0 h 210312"/>
              <a:gd name="connsiteX31" fmla="*/ 844900 w 1029379"/>
              <a:gd name="connsiteY31" fmla="*/ 0 h 210312"/>
              <a:gd name="connsiteX32" fmla="*/ 937140 w 1029379"/>
              <a:gd name="connsiteY32" fmla="*/ 105156 h 210312"/>
              <a:gd name="connsiteX33" fmla="*/ 844900 w 1029379"/>
              <a:gd name="connsiteY33" fmla="*/ 210312 h 210312"/>
              <a:gd name="connsiteX34" fmla="*/ 937140 w 1029379"/>
              <a:gd name="connsiteY34" fmla="*/ 210312 h 210312"/>
              <a:gd name="connsiteX35" fmla="*/ 1029379 w 1029379"/>
              <a:gd name="connsiteY35" fmla="*/ 105156 h 210312"/>
            </a:gdLst>
            <a:ahLst/>
            <a:cxnLst/>
            <a:rect l="l" t="t" r="r" b="b"/>
            <a:pathLst>
              <a:path w="1029379" h="210312">
                <a:moveTo>
                  <a:pt x="92240" y="0"/>
                </a:moveTo>
                <a:lnTo>
                  <a:pt x="0" y="0"/>
                </a:lnTo>
                <a:lnTo>
                  <a:pt x="92240" y="105156"/>
                </a:lnTo>
                <a:lnTo>
                  <a:pt x="0" y="210312"/>
                </a:lnTo>
                <a:lnTo>
                  <a:pt x="92240" y="210312"/>
                </a:lnTo>
                <a:lnTo>
                  <a:pt x="184479" y="105156"/>
                </a:lnTo>
                <a:close/>
                <a:moveTo>
                  <a:pt x="261220" y="0"/>
                </a:moveTo>
                <a:lnTo>
                  <a:pt x="168980" y="0"/>
                </a:lnTo>
                <a:lnTo>
                  <a:pt x="261220" y="105156"/>
                </a:lnTo>
                <a:lnTo>
                  <a:pt x="168980" y="210312"/>
                </a:lnTo>
                <a:lnTo>
                  <a:pt x="261220" y="210312"/>
                </a:lnTo>
                <a:lnTo>
                  <a:pt x="353459" y="105156"/>
                </a:lnTo>
                <a:close/>
                <a:moveTo>
                  <a:pt x="430200" y="0"/>
                </a:moveTo>
                <a:lnTo>
                  <a:pt x="337960" y="0"/>
                </a:lnTo>
                <a:lnTo>
                  <a:pt x="430200" y="105156"/>
                </a:lnTo>
                <a:lnTo>
                  <a:pt x="337960" y="210312"/>
                </a:lnTo>
                <a:lnTo>
                  <a:pt x="430200" y="210312"/>
                </a:lnTo>
                <a:lnTo>
                  <a:pt x="522439" y="105156"/>
                </a:lnTo>
                <a:close/>
                <a:moveTo>
                  <a:pt x="599180" y="0"/>
                </a:moveTo>
                <a:lnTo>
                  <a:pt x="506940" y="0"/>
                </a:lnTo>
                <a:lnTo>
                  <a:pt x="599180" y="105156"/>
                </a:lnTo>
                <a:lnTo>
                  <a:pt x="506940" y="210312"/>
                </a:lnTo>
                <a:lnTo>
                  <a:pt x="599180" y="210312"/>
                </a:lnTo>
                <a:lnTo>
                  <a:pt x="691419" y="105156"/>
                </a:lnTo>
                <a:close/>
                <a:moveTo>
                  <a:pt x="768160" y="0"/>
                </a:moveTo>
                <a:lnTo>
                  <a:pt x="675920" y="0"/>
                </a:lnTo>
                <a:lnTo>
                  <a:pt x="768160" y="105156"/>
                </a:lnTo>
                <a:lnTo>
                  <a:pt x="675920" y="210312"/>
                </a:lnTo>
                <a:lnTo>
                  <a:pt x="768160" y="210312"/>
                </a:lnTo>
                <a:lnTo>
                  <a:pt x="860399" y="105156"/>
                </a:lnTo>
                <a:close/>
                <a:moveTo>
                  <a:pt x="937140" y="0"/>
                </a:moveTo>
                <a:lnTo>
                  <a:pt x="844900" y="0"/>
                </a:lnTo>
                <a:lnTo>
                  <a:pt x="937140" y="105156"/>
                </a:lnTo>
                <a:lnTo>
                  <a:pt x="844900" y="210312"/>
                </a:lnTo>
                <a:lnTo>
                  <a:pt x="937140" y="210312"/>
                </a:lnTo>
                <a:lnTo>
                  <a:pt x="1029379" y="105156"/>
                </a:lnTo>
                <a:close/>
              </a:path>
            </a:pathLst>
          </a:custGeom>
          <a:gradFill>
            <a:gsLst>
              <a:gs pos="1600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76360" y="6440993"/>
            <a:ext cx="988365" cy="2962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740910" y="6590799"/>
            <a:ext cx="7667640" cy="38608"/>
            <a:chOff x="740910" y="6590799"/>
            <a:chExt cx="7667640" cy="38608"/>
          </a:xfrm>
        </p:grpSpPr>
        <p:sp>
          <p:nvSpPr>
            <p:cNvPr id="16" name="标题 1"/>
            <p:cNvSpPr txBox="1"/>
            <p:nvPr/>
          </p:nvSpPr>
          <p:spPr>
            <a:xfrm>
              <a:off x="740910" y="6590799"/>
              <a:ext cx="895105" cy="3860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246428" y="6606548"/>
              <a:ext cx="7162122" cy="711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84933" y="6520015"/>
            <a:ext cx="514552" cy="180177"/>
            <a:chOff x="184933" y="6520015"/>
            <a:chExt cx="514552" cy="180177"/>
          </a:xfrm>
        </p:grpSpPr>
        <p:sp>
          <p:nvSpPr>
            <p:cNvPr id="19" name="标题 1"/>
            <p:cNvSpPr txBox="1"/>
            <p:nvPr/>
          </p:nvSpPr>
          <p:spPr>
            <a:xfrm rot="18920784" flipH="1">
              <a:off x="378506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8920784" flipH="1">
              <a:off x="545693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8920784" flipH="1">
              <a:off x="211318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 flipV="1">
            <a:off x="0" y="0"/>
            <a:ext cx="2159638" cy="2159638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V="1">
            <a:off x="0" y="1"/>
            <a:ext cx="8490857" cy="53884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71776" y="1864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83079" y="2195654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215916" y="892930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06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087801" y="5082078"/>
            <a:ext cx="529758" cy="138037"/>
          </a:xfrm>
          <a:custGeom>
            <a:avLst/>
            <a:gdLst>
              <a:gd name="connsiteX0" fmla="*/ 428294 w 529758"/>
              <a:gd name="connsiteY0" fmla="*/ 0 h 138037"/>
              <a:gd name="connsiteX1" fmla="*/ 529758 w 529758"/>
              <a:gd name="connsiteY1" fmla="*/ 0 h 138037"/>
              <a:gd name="connsiteX2" fmla="*/ 442461 w 529758"/>
              <a:gd name="connsiteY2" fmla="*/ 138037 h 138037"/>
              <a:gd name="connsiteX3" fmla="*/ 340997 w 529758"/>
              <a:gd name="connsiteY3" fmla="*/ 138037 h 138037"/>
              <a:gd name="connsiteX4" fmla="*/ 257796 w 529758"/>
              <a:gd name="connsiteY4" fmla="*/ 0 h 138037"/>
              <a:gd name="connsiteX5" fmla="*/ 359260 w 529758"/>
              <a:gd name="connsiteY5" fmla="*/ 0 h 138037"/>
              <a:gd name="connsiteX6" fmla="*/ 271963 w 529758"/>
              <a:gd name="connsiteY6" fmla="*/ 138037 h 138037"/>
              <a:gd name="connsiteX7" fmla="*/ 170499 w 529758"/>
              <a:gd name="connsiteY7" fmla="*/ 138037 h 138037"/>
              <a:gd name="connsiteX8" fmla="*/ 87297 w 529758"/>
              <a:gd name="connsiteY8" fmla="*/ 0 h 138037"/>
              <a:gd name="connsiteX9" fmla="*/ 188761 w 529758"/>
              <a:gd name="connsiteY9" fmla="*/ 0 h 138037"/>
              <a:gd name="connsiteX10" fmla="*/ 101464 w 529758"/>
              <a:gd name="connsiteY10" fmla="*/ 138037 h 138037"/>
              <a:gd name="connsiteX11" fmla="*/ 0 w 529758"/>
              <a:gd name="connsiteY11" fmla="*/ 138037 h 138037"/>
            </a:gdLst>
            <a:ahLst/>
            <a:cxnLst/>
            <a:rect l="l" t="t" r="r" b="b"/>
            <a:pathLst>
              <a:path w="529758" h="138037">
                <a:moveTo>
                  <a:pt x="428294" y="0"/>
                </a:moveTo>
                <a:lnTo>
                  <a:pt x="529758" y="0"/>
                </a:lnTo>
                <a:lnTo>
                  <a:pt x="442461" y="138037"/>
                </a:lnTo>
                <a:lnTo>
                  <a:pt x="340997" y="138037"/>
                </a:lnTo>
                <a:close/>
                <a:moveTo>
                  <a:pt x="257796" y="0"/>
                </a:moveTo>
                <a:lnTo>
                  <a:pt x="359260" y="0"/>
                </a:lnTo>
                <a:lnTo>
                  <a:pt x="271963" y="138037"/>
                </a:lnTo>
                <a:lnTo>
                  <a:pt x="170499" y="138037"/>
                </a:lnTo>
                <a:close/>
                <a:moveTo>
                  <a:pt x="87297" y="0"/>
                </a:moveTo>
                <a:lnTo>
                  <a:pt x="188761" y="0"/>
                </a:lnTo>
                <a:lnTo>
                  <a:pt x="101464" y="138037"/>
                </a:lnTo>
                <a:lnTo>
                  <a:pt x="0" y="13803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752600" y="5136697"/>
            <a:ext cx="4584032" cy="28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876875" y="2012662"/>
            <a:ext cx="864000" cy="540000"/>
          </a:xfrm>
          <a:prstGeom prst="rect">
            <a:avLst/>
          </a:prstGeom>
          <a:solidFill>
            <a:schemeClr val="accent1"/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438424" y="2012662"/>
            <a:ext cx="864000" cy="540000"/>
          </a:xfrm>
          <a:prstGeom prst="rect">
            <a:avLst/>
          </a:prstGeom>
          <a:solidFill>
            <a:schemeClr val="accent1"/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81542" y="2661093"/>
            <a:ext cx="4854666" cy="80880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新算法与方法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81542" y="3530133"/>
            <a:ext cx="4854666" cy="17470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研究和开发新的静态分析算法和方法，提高分析的准确性和效率，降低误报率和漏报率。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43092" y="2661093"/>
            <a:ext cx="4854666" cy="80880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工具与平台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443092" y="3530133"/>
            <a:ext cx="4854666" cy="17470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开发更强大的静态分析工具和平台，提供更友好的用户界面和更丰富的功能，方便开发人员使用。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997201" y="2126135"/>
            <a:ext cx="632746" cy="32620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547101" y="2126135"/>
            <a:ext cx="632746" cy="32620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技术创新与改进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350" y="-12700"/>
            <a:ext cx="121793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832275" flipH="1">
            <a:off x="-797196" y="-125919"/>
            <a:ext cx="4518762" cy="7243715"/>
          </a:xfrm>
          <a:custGeom>
            <a:avLst/>
            <a:gdLst>
              <a:gd name="connsiteX0" fmla="*/ 4518762 w 4518762"/>
              <a:gd name="connsiteY0" fmla="*/ 569152 h 7243715"/>
              <a:gd name="connsiteX1" fmla="*/ 2213964 w 4518762"/>
              <a:gd name="connsiteY1" fmla="*/ 0 h 7243715"/>
              <a:gd name="connsiteX2" fmla="*/ 2212930 w 4518762"/>
              <a:gd name="connsiteY2" fmla="*/ 1116 h 7243715"/>
              <a:gd name="connsiteX3" fmla="*/ 1820014 w 4518762"/>
              <a:gd name="connsiteY3" fmla="*/ 647361 h 7243715"/>
              <a:gd name="connsiteX4" fmla="*/ 1657906 w 4518762"/>
              <a:gd name="connsiteY4" fmla="*/ 1458120 h 7243715"/>
              <a:gd name="connsiteX5" fmla="*/ 1776469 w 4518762"/>
              <a:gd name="connsiteY5" fmla="*/ 2191750 h 7243715"/>
              <a:gd name="connsiteX6" fmla="*/ 1364714 w 4518762"/>
              <a:gd name="connsiteY6" fmla="*/ 3636807 h 7243715"/>
              <a:gd name="connsiteX7" fmla="*/ 464157 w 4518762"/>
              <a:gd name="connsiteY7" fmla="*/ 4806329 h 7243715"/>
              <a:gd name="connsiteX8" fmla="*/ 5474 w 4518762"/>
              <a:gd name="connsiteY8" fmla="*/ 6236844 h 7243715"/>
              <a:gd name="connsiteX9" fmla="*/ 30640 w 4518762"/>
              <a:gd name="connsiteY9" fmla="*/ 6413097 h 7243715"/>
              <a:gd name="connsiteX10" fmla="*/ 66733 w 4518762"/>
              <a:gd name="connsiteY10" fmla="*/ 6551339 h 7243715"/>
              <a:gd name="connsiteX11" fmla="*/ 2870528 w 4518762"/>
              <a:gd name="connsiteY11" fmla="*/ 7243715 h 7243715"/>
            </a:gdLst>
            <a:ahLst/>
            <a:cxnLst/>
            <a:rect l="l" t="t" r="r" b="b"/>
            <a:pathLst>
              <a:path w="4556721" h="7243715">
                <a:moveTo>
                  <a:pt x="4556721" y="569152"/>
                </a:moveTo>
                <a:lnTo>
                  <a:pt x="2251923" y="0"/>
                </a:lnTo>
                <a:lnTo>
                  <a:pt x="2250889" y="1116"/>
                </a:lnTo>
                <a:cubicBezTo>
                  <a:pt x="2092391" y="193419"/>
                  <a:pt x="1956680" y="408054"/>
                  <a:pt x="1857973" y="647361"/>
                </a:cubicBezTo>
                <a:cubicBezTo>
                  <a:pt x="1753961" y="899263"/>
                  <a:pt x="1695414" y="1178820"/>
                  <a:pt x="1695865" y="1458120"/>
                </a:cubicBezTo>
                <a:cubicBezTo>
                  <a:pt x="1696316" y="1717812"/>
                  <a:pt x="1787127" y="1942834"/>
                  <a:pt x="1814428" y="2191750"/>
                </a:cubicBezTo>
                <a:cubicBezTo>
                  <a:pt x="1871848" y="2716069"/>
                  <a:pt x="1671837" y="3228052"/>
                  <a:pt x="1402673" y="3636807"/>
                </a:cubicBezTo>
                <a:cubicBezTo>
                  <a:pt x="1129224" y="4052183"/>
                  <a:pt x="783463" y="4397964"/>
                  <a:pt x="502116" y="4806329"/>
                </a:cubicBezTo>
                <a:cubicBezTo>
                  <a:pt x="220769" y="5214697"/>
                  <a:pt x="0" y="5718109"/>
                  <a:pt x="43433" y="6236844"/>
                </a:cubicBezTo>
                <a:cubicBezTo>
                  <a:pt x="48430" y="6296549"/>
                  <a:pt x="56915" y="6355350"/>
                  <a:pt x="68599" y="6413097"/>
                </a:cubicBezTo>
                <a:lnTo>
                  <a:pt x="104692" y="6551339"/>
                </a:lnTo>
                <a:lnTo>
                  <a:pt x="2908487" y="7243715"/>
                </a:lnTo>
              </a:path>
            </a:pathLst>
          </a:custGeom>
          <a:solidFill>
            <a:schemeClr val="bg1">
              <a:lumMod val="95000"/>
            </a:schemeClr>
          </a:solidFill>
          <a:ln w="835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832275" flipH="1">
            <a:off x="-803945" y="-77203"/>
            <a:ext cx="4180803" cy="7146281"/>
          </a:xfrm>
          <a:custGeom>
            <a:avLst/>
            <a:gdLst>
              <a:gd name="connsiteX0" fmla="*/ 2270571 w 4180803"/>
              <a:gd name="connsiteY0" fmla="*/ 0 h 7146281"/>
              <a:gd name="connsiteX1" fmla="*/ 2212930 w 4180803"/>
              <a:gd name="connsiteY1" fmla="*/ 62204 h 7146281"/>
              <a:gd name="connsiteX2" fmla="*/ 1820014 w 4180803"/>
              <a:gd name="connsiteY2" fmla="*/ 708449 h 7146281"/>
              <a:gd name="connsiteX3" fmla="*/ 1657906 w 4180803"/>
              <a:gd name="connsiteY3" fmla="*/ 1519208 h 7146281"/>
              <a:gd name="connsiteX4" fmla="*/ 1776469 w 4180803"/>
              <a:gd name="connsiteY4" fmla="*/ 2252838 h 7146281"/>
              <a:gd name="connsiteX5" fmla="*/ 1364714 w 4180803"/>
              <a:gd name="connsiteY5" fmla="*/ 3697895 h 7146281"/>
              <a:gd name="connsiteX6" fmla="*/ 464157 w 4180803"/>
              <a:gd name="connsiteY6" fmla="*/ 4867417 h 7146281"/>
              <a:gd name="connsiteX7" fmla="*/ 5474 w 4180803"/>
              <a:gd name="connsiteY7" fmla="*/ 6297932 h 7146281"/>
              <a:gd name="connsiteX8" fmla="*/ 25829 w 4180803"/>
              <a:gd name="connsiteY8" fmla="*/ 6449372 h 7146281"/>
              <a:gd name="connsiteX9" fmla="*/ 45334 w 4180803"/>
              <a:gd name="connsiteY9" fmla="*/ 6532077 h 7146281"/>
              <a:gd name="connsiteX10" fmla="*/ 2532570 w 4180803"/>
              <a:gd name="connsiteY10" fmla="*/ 7146281 h 7146281"/>
              <a:gd name="connsiteX11" fmla="*/ 4180803 w 4180803"/>
              <a:gd name="connsiteY11" fmla="*/ 471719 h 7146281"/>
            </a:gdLst>
            <a:ahLst/>
            <a:cxnLst/>
            <a:rect l="l" t="t" r="r" b="b"/>
            <a:pathLst>
              <a:path w="4218762" h="7146281">
                <a:moveTo>
                  <a:pt x="2308530" y="0"/>
                </a:moveTo>
                <a:lnTo>
                  <a:pt x="2250889" y="62204"/>
                </a:lnTo>
                <a:cubicBezTo>
                  <a:pt x="2092391" y="254507"/>
                  <a:pt x="1956680" y="469142"/>
                  <a:pt x="1857973" y="708449"/>
                </a:cubicBezTo>
                <a:cubicBezTo>
                  <a:pt x="1753961" y="960351"/>
                  <a:pt x="1695414" y="1239909"/>
                  <a:pt x="1695865" y="1519208"/>
                </a:cubicBezTo>
                <a:cubicBezTo>
                  <a:pt x="1696316" y="1778900"/>
                  <a:pt x="1787127" y="2003922"/>
                  <a:pt x="1814428" y="2252838"/>
                </a:cubicBezTo>
                <a:cubicBezTo>
                  <a:pt x="1871848" y="2777157"/>
                  <a:pt x="1671837" y="3289139"/>
                  <a:pt x="1402673" y="3697895"/>
                </a:cubicBezTo>
                <a:cubicBezTo>
                  <a:pt x="1129224" y="4113272"/>
                  <a:pt x="783463" y="4459052"/>
                  <a:pt x="502116" y="4867417"/>
                </a:cubicBezTo>
                <a:cubicBezTo>
                  <a:pt x="220769" y="5275785"/>
                  <a:pt x="0" y="5779197"/>
                  <a:pt x="43433" y="6297932"/>
                </a:cubicBezTo>
                <a:cubicBezTo>
                  <a:pt x="47716" y="6349108"/>
                  <a:pt x="54561" y="6399619"/>
                  <a:pt x="63788" y="6449372"/>
                </a:cubicBezTo>
                <a:lnTo>
                  <a:pt x="83293" y="6532077"/>
                </a:lnTo>
                <a:lnTo>
                  <a:pt x="2570529" y="7146281"/>
                </a:lnTo>
                <a:lnTo>
                  <a:pt x="4218762" y="471719"/>
                </a:lnTo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29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835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995909" y="6674346"/>
            <a:ext cx="196091" cy="183654"/>
          </a:xfrm>
          <a:custGeom>
            <a:avLst/>
            <a:gdLst>
              <a:gd name="connsiteX0" fmla="*/ 142751 w 196091"/>
              <a:gd name="connsiteY0" fmla="*/ 0 h 183654"/>
              <a:gd name="connsiteX1" fmla="*/ 196091 w 196091"/>
              <a:gd name="connsiteY1" fmla="*/ 10771 h 183654"/>
              <a:gd name="connsiteX2" fmla="*/ 196091 w 196091"/>
              <a:gd name="connsiteY2" fmla="*/ 183654 h 183654"/>
              <a:gd name="connsiteX3" fmla="*/ 8245 w 196091"/>
              <a:gd name="connsiteY3" fmla="*/ 183654 h 183654"/>
              <a:gd name="connsiteX4" fmla="*/ 0 w 196091"/>
              <a:gd name="connsiteY4" fmla="*/ 142751 h 183654"/>
              <a:gd name="connsiteX5" fmla="*/ 142751 w 196091"/>
              <a:gd name="connsiteY5" fmla="*/ 0 h 183654"/>
            </a:gdLst>
            <a:ahLst/>
            <a:cxnLst/>
            <a:rect l="l" t="t" r="r" b="b"/>
            <a:pathLst>
              <a:path w="196091" h="183654">
                <a:moveTo>
                  <a:pt x="142751" y="0"/>
                </a:moveTo>
                <a:lnTo>
                  <a:pt x="196091" y="10771"/>
                </a:lnTo>
                <a:lnTo>
                  <a:pt x="196091" y="183654"/>
                </a:lnTo>
                <a:lnTo>
                  <a:pt x="8245" y="183654"/>
                </a:lnTo>
                <a:lnTo>
                  <a:pt x="0" y="142751"/>
                </a:lnTo>
                <a:cubicBezTo>
                  <a:pt x="0" y="63831"/>
                  <a:pt x="63831" y="0"/>
                  <a:pt x="142751" y="0"/>
                </a:cubicBezTo>
                <a:close/>
              </a:path>
            </a:pathLst>
          </a:custGeom>
          <a:noFill/>
          <a:ln w="12330" cap="rnd">
            <a:solidFill>
              <a:schemeClr val="accent2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753102">
            <a:off x="11864506" y="6534307"/>
            <a:ext cx="362845" cy="337941"/>
          </a:xfrm>
          <a:custGeom>
            <a:avLst/>
            <a:gdLst>
              <a:gd name="connsiteX0" fmla="*/ 357177 w 362845"/>
              <a:gd name="connsiteY0" fmla="*/ 222776 h 337941"/>
              <a:gd name="connsiteX1" fmla="*/ 362845 w 362845"/>
              <a:gd name="connsiteY1" fmla="*/ 279005 h 337941"/>
              <a:gd name="connsiteX2" fmla="*/ 361974 w 362845"/>
              <a:gd name="connsiteY2" fmla="*/ 287650 h 337941"/>
              <a:gd name="connsiteX3" fmla="*/ 52098 w 362845"/>
              <a:gd name="connsiteY3" fmla="*/ 337941 h 337941"/>
              <a:gd name="connsiteX4" fmla="*/ 0 w 362845"/>
              <a:gd name="connsiteY4" fmla="*/ 16926 h 337941"/>
              <a:gd name="connsiteX5" fmla="*/ 83840 w 362845"/>
              <a:gd name="connsiteY5" fmla="*/ 0 h 337941"/>
              <a:gd name="connsiteX6" fmla="*/ 357177 w 362845"/>
              <a:gd name="connsiteY6" fmla="*/ 222776 h 337941"/>
            </a:gdLst>
            <a:ahLst/>
            <a:cxnLst/>
            <a:rect l="l" t="t" r="r" b="b"/>
            <a:pathLst>
              <a:path w="362845" h="337941">
                <a:moveTo>
                  <a:pt x="357177" y="222776"/>
                </a:moveTo>
                <a:cubicBezTo>
                  <a:pt x="360893" y="240939"/>
                  <a:pt x="362845" y="259744"/>
                  <a:pt x="362845" y="279005"/>
                </a:cubicBezTo>
                <a:lnTo>
                  <a:pt x="361974" y="287650"/>
                </a:lnTo>
                <a:lnTo>
                  <a:pt x="52098" y="337941"/>
                </a:lnTo>
                <a:lnTo>
                  <a:pt x="0" y="16926"/>
                </a:lnTo>
                <a:lnTo>
                  <a:pt x="83840" y="0"/>
                </a:lnTo>
                <a:cubicBezTo>
                  <a:pt x="218668" y="-1"/>
                  <a:pt x="331160" y="95638"/>
                  <a:pt x="357177" y="222776"/>
                </a:cubicBezTo>
                <a:close/>
              </a:path>
            </a:pathLst>
          </a:custGeom>
          <a:noFill/>
          <a:ln w="12330" cap="rnd">
            <a:solidFill>
              <a:schemeClr val="accent2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723406" y="6401840"/>
            <a:ext cx="468594" cy="456160"/>
          </a:xfrm>
          <a:custGeom>
            <a:avLst/>
            <a:gdLst>
              <a:gd name="connsiteX0" fmla="*/ 415254 w 468594"/>
              <a:gd name="connsiteY0" fmla="*/ 0 h 456160"/>
              <a:gd name="connsiteX1" fmla="*/ 468594 w 468594"/>
              <a:gd name="connsiteY1" fmla="*/ 5377 h 456160"/>
              <a:gd name="connsiteX2" fmla="*/ 468594 w 468594"/>
              <a:gd name="connsiteY2" fmla="*/ 456160 h 456160"/>
              <a:gd name="connsiteX3" fmla="*/ 4124 w 468594"/>
              <a:gd name="connsiteY3" fmla="*/ 456160 h 456160"/>
              <a:gd name="connsiteX4" fmla="*/ 0 w 468594"/>
              <a:gd name="connsiteY4" fmla="*/ 415254 h 456160"/>
              <a:gd name="connsiteX5" fmla="*/ 415254 w 468594"/>
              <a:gd name="connsiteY5" fmla="*/ 0 h 456160"/>
            </a:gdLst>
            <a:ahLst/>
            <a:cxnLst/>
            <a:rect l="l" t="t" r="r" b="b"/>
            <a:pathLst>
              <a:path w="468594" h="456160">
                <a:moveTo>
                  <a:pt x="415254" y="0"/>
                </a:moveTo>
                <a:lnTo>
                  <a:pt x="468594" y="5377"/>
                </a:lnTo>
                <a:lnTo>
                  <a:pt x="468594" y="456160"/>
                </a:lnTo>
                <a:lnTo>
                  <a:pt x="4124" y="456160"/>
                </a:lnTo>
                <a:lnTo>
                  <a:pt x="0" y="415254"/>
                </a:lnTo>
                <a:cubicBezTo>
                  <a:pt x="0" y="185917"/>
                  <a:pt x="185916" y="0"/>
                  <a:pt x="415254" y="0"/>
                </a:cubicBezTo>
                <a:close/>
              </a:path>
            </a:pathLst>
          </a:custGeom>
          <a:noFill/>
          <a:ln w="12330" cap="rnd">
            <a:solidFill>
              <a:schemeClr val="accent2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587156" y="6265590"/>
            <a:ext cx="604845" cy="592411"/>
          </a:xfrm>
          <a:custGeom>
            <a:avLst/>
            <a:gdLst>
              <a:gd name="connsiteX0" fmla="*/ 551505 w 604845"/>
              <a:gd name="connsiteY0" fmla="*/ 0 h 592411"/>
              <a:gd name="connsiteX1" fmla="*/ 604845 w 604845"/>
              <a:gd name="connsiteY1" fmla="*/ 5377 h 592411"/>
              <a:gd name="connsiteX2" fmla="*/ 604845 w 604845"/>
              <a:gd name="connsiteY2" fmla="*/ 592411 h 592411"/>
              <a:gd name="connsiteX3" fmla="*/ 4124 w 604845"/>
              <a:gd name="connsiteY3" fmla="*/ 592411 h 592411"/>
              <a:gd name="connsiteX4" fmla="*/ 0 w 604845"/>
              <a:gd name="connsiteY4" fmla="*/ 551505 h 592411"/>
              <a:gd name="connsiteX5" fmla="*/ 551505 w 604845"/>
              <a:gd name="connsiteY5" fmla="*/ 0 h 592411"/>
            </a:gdLst>
            <a:ahLst/>
            <a:cxnLst/>
            <a:rect l="l" t="t" r="r" b="b"/>
            <a:pathLst>
              <a:path w="604845" h="592411">
                <a:moveTo>
                  <a:pt x="551505" y="0"/>
                </a:moveTo>
                <a:lnTo>
                  <a:pt x="604845" y="5377"/>
                </a:lnTo>
                <a:lnTo>
                  <a:pt x="604845" y="592411"/>
                </a:lnTo>
                <a:lnTo>
                  <a:pt x="4124" y="592411"/>
                </a:lnTo>
                <a:lnTo>
                  <a:pt x="0" y="551505"/>
                </a:lnTo>
                <a:cubicBezTo>
                  <a:pt x="0" y="246918"/>
                  <a:pt x="246917" y="0"/>
                  <a:pt x="551505" y="0"/>
                </a:cubicBezTo>
                <a:close/>
              </a:path>
            </a:pathLst>
          </a:custGeom>
          <a:noFill/>
          <a:ln w="12330" cap="rnd">
            <a:solidFill>
              <a:schemeClr val="accent2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450904" y="6129338"/>
            <a:ext cx="741096" cy="728662"/>
          </a:xfrm>
          <a:custGeom>
            <a:avLst/>
            <a:gdLst>
              <a:gd name="connsiteX0" fmla="*/ 687756 w 741096"/>
              <a:gd name="connsiteY0" fmla="*/ 0 h 728662"/>
              <a:gd name="connsiteX1" fmla="*/ 741096 w 741096"/>
              <a:gd name="connsiteY1" fmla="*/ 5377 h 728662"/>
              <a:gd name="connsiteX2" fmla="*/ 741096 w 741096"/>
              <a:gd name="connsiteY2" fmla="*/ 728662 h 728662"/>
              <a:gd name="connsiteX3" fmla="*/ 4124 w 741096"/>
              <a:gd name="connsiteY3" fmla="*/ 728662 h 728662"/>
              <a:gd name="connsiteX4" fmla="*/ 0 w 741096"/>
              <a:gd name="connsiteY4" fmla="*/ 687756 h 728662"/>
              <a:gd name="connsiteX5" fmla="*/ 687756 w 741096"/>
              <a:gd name="connsiteY5" fmla="*/ 0 h 728662"/>
            </a:gdLst>
            <a:ahLst/>
            <a:cxnLst/>
            <a:rect l="l" t="t" r="r" b="b"/>
            <a:pathLst>
              <a:path w="741096" h="728662">
                <a:moveTo>
                  <a:pt x="687756" y="0"/>
                </a:moveTo>
                <a:lnTo>
                  <a:pt x="741096" y="5377"/>
                </a:lnTo>
                <a:lnTo>
                  <a:pt x="741096" y="728662"/>
                </a:lnTo>
                <a:lnTo>
                  <a:pt x="4124" y="728662"/>
                </a:lnTo>
                <a:lnTo>
                  <a:pt x="0" y="687756"/>
                </a:lnTo>
                <a:cubicBezTo>
                  <a:pt x="0" y="307918"/>
                  <a:pt x="307921" y="0"/>
                  <a:pt x="687756" y="0"/>
                </a:cubicBezTo>
                <a:close/>
              </a:path>
            </a:pathLst>
          </a:custGeom>
          <a:noFill/>
          <a:ln w="12330" cap="rnd">
            <a:solidFill>
              <a:schemeClr val="accent2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913246" y="3094766"/>
            <a:ext cx="1017369" cy="1435082"/>
          </a:xfrm>
          <a:custGeom>
            <a:avLst/>
            <a:gdLst>
              <a:gd name="connsiteX0" fmla="*/ 294247 w 1079666"/>
              <a:gd name="connsiteY0" fmla="*/ 1522955 h 1522955"/>
              <a:gd name="connsiteX1" fmla="*/ 2274 w 1079666"/>
              <a:gd name="connsiteY1" fmla="*/ 1258391 h 1522955"/>
              <a:gd name="connsiteX2" fmla="*/ 216784 w 1079666"/>
              <a:gd name="connsiteY2" fmla="*/ 927895 h 1522955"/>
              <a:gd name="connsiteX3" fmla="*/ 592321 w 1079666"/>
              <a:gd name="connsiteY3" fmla="*/ 937004 h 1522955"/>
              <a:gd name="connsiteX4" fmla="*/ 800980 w 1079666"/>
              <a:gd name="connsiteY4" fmla="*/ 891628 h 1522955"/>
              <a:gd name="connsiteX5" fmla="*/ 916549 w 1079666"/>
              <a:gd name="connsiteY5" fmla="*/ 718985 h 1522955"/>
              <a:gd name="connsiteX6" fmla="*/ 829642 w 1079666"/>
              <a:gd name="connsiteY6" fmla="*/ 489518 h 1522955"/>
              <a:gd name="connsiteX7" fmla="*/ 784852 w 1079666"/>
              <a:gd name="connsiteY7" fmla="*/ 253868 h 1522955"/>
              <a:gd name="connsiteX8" fmla="*/ 1079666 w 1079666"/>
              <a:gd name="connsiteY8" fmla="*/ 0 h 1522955"/>
            </a:gdLst>
            <a:ahLst/>
            <a:cxnLst/>
            <a:rect l="l" t="t" r="r" b="b"/>
            <a:pathLst>
              <a:path w="1079666" h="1522955">
                <a:moveTo>
                  <a:pt x="294247" y="1522955"/>
                </a:moveTo>
                <a:cubicBezTo>
                  <a:pt x="151436" y="1518526"/>
                  <a:pt x="20742" y="1400116"/>
                  <a:pt x="2274" y="1258391"/>
                </a:cubicBezTo>
                <a:cubicBezTo>
                  <a:pt x="-16193" y="1116750"/>
                  <a:pt x="79822" y="968758"/>
                  <a:pt x="216784" y="927895"/>
                </a:cubicBezTo>
                <a:cubicBezTo>
                  <a:pt x="337617" y="891879"/>
                  <a:pt x="466306" y="933327"/>
                  <a:pt x="592321" y="937004"/>
                </a:cubicBezTo>
                <a:cubicBezTo>
                  <a:pt x="664353" y="939093"/>
                  <a:pt x="738641" y="927979"/>
                  <a:pt x="800980" y="891628"/>
                </a:cubicBezTo>
                <a:cubicBezTo>
                  <a:pt x="863235" y="855278"/>
                  <a:pt x="911870" y="790934"/>
                  <a:pt x="916549" y="718985"/>
                </a:cubicBezTo>
                <a:cubicBezTo>
                  <a:pt x="921981" y="636006"/>
                  <a:pt x="871759" y="561216"/>
                  <a:pt x="829642" y="489518"/>
                </a:cubicBezTo>
                <a:cubicBezTo>
                  <a:pt x="787526" y="417820"/>
                  <a:pt x="751176" y="329911"/>
                  <a:pt x="784852" y="253868"/>
                </a:cubicBezTo>
                <a:cubicBezTo>
                  <a:pt x="838500" y="132700"/>
                  <a:pt x="1031283" y="123424"/>
                  <a:pt x="1079666" y="0"/>
                </a:cubicBezTo>
              </a:path>
            </a:pathLst>
          </a:custGeom>
          <a:noFill/>
          <a:ln w="10543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1812029" y="2893028"/>
            <a:ext cx="223628" cy="267803"/>
          </a:xfrm>
          <a:custGeom>
            <a:avLst/>
            <a:gdLst>
              <a:gd name="connsiteX0" fmla="*/ 220693 w 237321"/>
              <a:gd name="connsiteY0" fmla="*/ 284201 h 284201"/>
              <a:gd name="connsiteX1" fmla="*/ 145569 w 237321"/>
              <a:gd name="connsiteY1" fmla="*/ 159440 h 284201"/>
              <a:gd name="connsiteX2" fmla="*/ 0 w 237321"/>
              <a:gd name="connsiteY2" fmla="*/ 157267 h 284201"/>
              <a:gd name="connsiteX3" fmla="*/ 237322 w 237321"/>
              <a:gd name="connsiteY3" fmla="*/ 0 h 284201"/>
            </a:gdLst>
            <a:ahLst/>
            <a:cxnLst/>
            <a:rect l="l" t="t" r="r" b="b"/>
            <a:pathLst>
              <a:path w="237321" h="284201">
                <a:moveTo>
                  <a:pt x="220693" y="284201"/>
                </a:moveTo>
                <a:lnTo>
                  <a:pt x="145569" y="159440"/>
                </a:lnTo>
                <a:lnTo>
                  <a:pt x="0" y="157267"/>
                </a:lnTo>
                <a:lnTo>
                  <a:pt x="237322" y="0"/>
                </a:lnTo>
                <a:close/>
              </a:path>
            </a:pathLst>
          </a:custGeom>
          <a:solidFill>
            <a:schemeClr val="accent2"/>
          </a:solidFill>
          <a:ln w="835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620821" y="4199191"/>
            <a:ext cx="571179" cy="571179"/>
          </a:xfrm>
          <a:custGeom>
            <a:avLst/>
            <a:gdLst>
              <a:gd name="connsiteX0" fmla="*/ 636905 w 636905"/>
              <a:gd name="connsiteY0" fmla="*/ 318453 h 636905"/>
              <a:gd name="connsiteX1" fmla="*/ 318453 w 636905"/>
              <a:gd name="connsiteY1" fmla="*/ 636905 h 636905"/>
              <a:gd name="connsiteX2" fmla="*/ 0 w 636905"/>
              <a:gd name="connsiteY2" fmla="*/ 318453 h 636905"/>
              <a:gd name="connsiteX3" fmla="*/ 318453 w 636905"/>
              <a:gd name="connsiteY3" fmla="*/ 0 h 636905"/>
              <a:gd name="connsiteX4" fmla="*/ 636905 w 636905"/>
              <a:gd name="connsiteY4" fmla="*/ 318453 h 636905"/>
            </a:gdLst>
            <a:ahLst/>
            <a:cxnLst/>
            <a:rect l="l" t="t" r="r" b="b"/>
            <a:pathLst>
              <a:path w="636905" h="636905">
                <a:moveTo>
                  <a:pt x="636905" y="318453"/>
                </a:moveTo>
                <a:cubicBezTo>
                  <a:pt x="636905" y="494329"/>
                  <a:pt x="494329" y="636905"/>
                  <a:pt x="318453" y="636905"/>
                </a:cubicBezTo>
                <a:cubicBezTo>
                  <a:pt x="142576" y="636905"/>
                  <a:pt x="0" y="494329"/>
                  <a:pt x="0" y="318453"/>
                </a:cubicBezTo>
                <a:cubicBezTo>
                  <a:pt x="0" y="142577"/>
                  <a:pt x="142576" y="0"/>
                  <a:pt x="318453" y="0"/>
                </a:cubicBezTo>
                <a:cubicBezTo>
                  <a:pt x="494329" y="0"/>
                  <a:pt x="636905" y="142577"/>
                  <a:pt x="636905" y="318453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7000">
                <a:schemeClr val="accent2"/>
              </a:gs>
            </a:gsLst>
            <a:lin ang="10800000" scaled="0"/>
          </a:gradFill>
          <a:ln w="835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363212" y="1826643"/>
            <a:ext cx="811240" cy="811240"/>
          </a:xfrm>
          <a:custGeom>
            <a:avLst/>
            <a:gdLst>
              <a:gd name="connsiteX0" fmla="*/ 811240 w 811240"/>
              <a:gd name="connsiteY0" fmla="*/ 405620 h 811240"/>
              <a:gd name="connsiteX1" fmla="*/ 405620 w 811240"/>
              <a:gd name="connsiteY1" fmla="*/ 811240 h 811240"/>
              <a:gd name="connsiteX2" fmla="*/ 0 w 811240"/>
              <a:gd name="connsiteY2" fmla="*/ 405620 h 811240"/>
              <a:gd name="connsiteX3" fmla="*/ 405620 w 811240"/>
              <a:gd name="connsiteY3" fmla="*/ 0 h 811240"/>
              <a:gd name="connsiteX4" fmla="*/ 811240 w 811240"/>
              <a:gd name="connsiteY4" fmla="*/ 405620 h 811240"/>
            </a:gdLst>
            <a:ahLst/>
            <a:cxnLst/>
            <a:rect l="l" t="t" r="r" b="b"/>
            <a:pathLst>
              <a:path w="811240" h="811240">
                <a:moveTo>
                  <a:pt x="811240" y="405620"/>
                </a:moveTo>
                <a:cubicBezTo>
                  <a:pt x="811240" y="629638"/>
                  <a:pt x="629638" y="811240"/>
                  <a:pt x="405620" y="811240"/>
                </a:cubicBezTo>
                <a:cubicBezTo>
                  <a:pt x="181602" y="811240"/>
                  <a:pt x="0" y="629638"/>
                  <a:pt x="0" y="405620"/>
                </a:cubicBezTo>
                <a:cubicBezTo>
                  <a:pt x="0" y="181602"/>
                  <a:pt x="181602" y="0"/>
                  <a:pt x="405620" y="0"/>
                </a:cubicBezTo>
                <a:cubicBezTo>
                  <a:pt x="629638" y="0"/>
                  <a:pt x="811240" y="181602"/>
                  <a:pt x="811240" y="40562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835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825347" y="1450808"/>
            <a:ext cx="4279739" cy="898892"/>
          </a:xfrm>
          <a:prstGeom prst="roundRect">
            <a:avLst>
              <a:gd name="adj" fmla="val 8415"/>
            </a:avLst>
          </a:prstGeom>
          <a:solidFill>
            <a:schemeClr val="bg1"/>
          </a:solidFill>
          <a:ln w="635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254000" dist="114300" dir="2700000" algn="tl" rotWithShape="0">
              <a:schemeClr val="accent1">
                <a:lumMod val="7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095385" y="1590227"/>
            <a:ext cx="632932" cy="620054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120302" y="1669422"/>
            <a:ext cx="583098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841348" y="1494504"/>
            <a:ext cx="3135310" cy="8196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静态分析概述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825347" y="2571611"/>
            <a:ext cx="4279739" cy="898892"/>
          </a:xfrm>
          <a:prstGeom prst="roundRect">
            <a:avLst>
              <a:gd name="adj" fmla="val 8415"/>
            </a:avLst>
          </a:prstGeom>
          <a:solidFill>
            <a:schemeClr val="bg1"/>
          </a:solidFill>
          <a:ln w="6350" cap="sq">
            <a:solidFill>
              <a:schemeClr val="accent2">
                <a:lumMod val="20000"/>
                <a:lumOff val="80000"/>
              </a:schemeClr>
            </a:solidFill>
            <a:miter/>
          </a:ln>
          <a:effectLst>
            <a:outerShdw blurRad="254000" dist="114300" dir="2700000" algn="tl" rotWithShape="0">
              <a:schemeClr val="accent2">
                <a:lumMod val="7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095385" y="2711030"/>
            <a:ext cx="632932" cy="620054"/>
          </a:xfrm>
          <a:prstGeom prst="round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1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982355" y="2790359"/>
            <a:ext cx="858992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841348" y="2615307"/>
            <a:ext cx="3135310" cy="8196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静态分析的应用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825347" y="3692414"/>
            <a:ext cx="4279739" cy="898892"/>
          </a:xfrm>
          <a:prstGeom prst="roundRect">
            <a:avLst>
              <a:gd name="adj" fmla="val 8415"/>
            </a:avLst>
          </a:prstGeom>
          <a:solidFill>
            <a:schemeClr val="bg1"/>
          </a:solidFill>
          <a:ln w="635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254000" dist="114300" dir="2700000" algn="tl" rotWithShape="0">
              <a:schemeClr val="accent1">
                <a:lumMod val="7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095385" y="3831833"/>
            <a:ext cx="632932" cy="620054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982355" y="3917183"/>
            <a:ext cx="858992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841348" y="3736110"/>
            <a:ext cx="3135310" cy="8196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静态分析的理论基础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825347" y="4813217"/>
            <a:ext cx="4279739" cy="898892"/>
          </a:xfrm>
          <a:prstGeom prst="roundRect">
            <a:avLst>
              <a:gd name="adj" fmla="val 8415"/>
            </a:avLst>
          </a:prstGeom>
          <a:solidFill>
            <a:schemeClr val="bg1"/>
          </a:solidFill>
          <a:ln w="6350" cap="sq">
            <a:solidFill>
              <a:schemeClr val="accent2">
                <a:lumMod val="20000"/>
                <a:lumOff val="80000"/>
              </a:schemeClr>
            </a:solidFill>
            <a:miter/>
          </a:ln>
          <a:effectLst>
            <a:outerShdw blurRad="254000" dist="114300" dir="2700000" algn="tl" rotWithShape="0">
              <a:schemeClr val="accent2">
                <a:lumMod val="7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3095385" y="4952636"/>
            <a:ext cx="632932" cy="620054"/>
          </a:xfrm>
          <a:prstGeom prst="round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1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2982355" y="5057466"/>
            <a:ext cx="858992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04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3841348" y="4856913"/>
            <a:ext cx="3135310" cy="8196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静态分析的实现技术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308160" y="1418866"/>
            <a:ext cx="4279739" cy="898892"/>
          </a:xfrm>
          <a:prstGeom prst="roundRect">
            <a:avLst>
              <a:gd name="adj" fmla="val 8415"/>
            </a:avLst>
          </a:prstGeom>
          <a:solidFill>
            <a:schemeClr val="bg1"/>
          </a:solidFill>
          <a:ln w="635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254000" dist="114300" dir="2700000" algn="tl" rotWithShape="0">
              <a:schemeClr val="accent1">
                <a:lumMod val="7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7578198" y="1558285"/>
            <a:ext cx="632932" cy="620054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7578198" y="1637480"/>
            <a:ext cx="608015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05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8324161" y="1462562"/>
            <a:ext cx="3135310" cy="8196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静态分析的实践与挑战</a:t>
            </a: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7308160" y="2539669"/>
            <a:ext cx="4279739" cy="898892"/>
          </a:xfrm>
          <a:prstGeom prst="roundRect">
            <a:avLst>
              <a:gd name="adj" fmla="val 8415"/>
            </a:avLst>
          </a:prstGeom>
          <a:solidFill>
            <a:schemeClr val="bg1"/>
          </a:solidFill>
          <a:ln w="6350" cap="sq">
            <a:solidFill>
              <a:schemeClr val="accent2">
                <a:lumMod val="20000"/>
                <a:lumOff val="80000"/>
              </a:schemeClr>
            </a:solidFill>
            <a:miter/>
          </a:ln>
          <a:effectLst>
            <a:outerShdw blurRad="254000" dist="114300" dir="2700000" algn="tl" rotWithShape="0">
              <a:schemeClr val="accent2">
                <a:lumMod val="7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7578198" y="2679088"/>
            <a:ext cx="632932" cy="620054"/>
          </a:xfrm>
          <a:prstGeom prst="round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100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7465168" y="2758417"/>
            <a:ext cx="858992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06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8324161" y="2583365"/>
            <a:ext cx="3135310" cy="8196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静态分析的未来发展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7308160" y="3660472"/>
            <a:ext cx="4279739" cy="898892"/>
          </a:xfrm>
          <a:prstGeom prst="roundRect">
            <a:avLst>
              <a:gd name="adj" fmla="val 8415"/>
            </a:avLst>
          </a:prstGeom>
          <a:solidFill>
            <a:schemeClr val="bg1"/>
          </a:solidFill>
          <a:ln w="635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254000" dist="114300" dir="2700000" algn="tl" rotWithShape="0">
              <a:schemeClr val="accent1">
                <a:lumMod val="7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7578198" y="3799891"/>
            <a:ext cx="632932" cy="620054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7465168" y="3885241"/>
            <a:ext cx="858992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07</a:t>
            </a: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8324161" y="3704168"/>
            <a:ext cx="3135310" cy="8196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总结与展望</a:t>
            </a: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>
            <a:off x="329314" y="2050084"/>
            <a:ext cx="1496445" cy="25668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目录</a:t>
            </a: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42485" y="5402741"/>
            <a:ext cx="1711547" cy="1356557"/>
          </a:xfrm>
          <a:custGeom>
            <a:avLst/>
            <a:gdLst>
              <a:gd name="connsiteX0" fmla="*/ 1651857 w 1711547"/>
              <a:gd name="connsiteY0" fmla="*/ 1237172 h 1356557"/>
              <a:gd name="connsiteX1" fmla="*/ 1711547 w 1711547"/>
              <a:gd name="connsiteY1" fmla="*/ 1296863 h 1356557"/>
              <a:gd name="connsiteX2" fmla="*/ 1651857 w 1711547"/>
              <a:gd name="connsiteY2" fmla="*/ 1356557 h 1356557"/>
              <a:gd name="connsiteX3" fmla="*/ 1592166 w 1711547"/>
              <a:gd name="connsiteY3" fmla="*/ 1296863 h 1356557"/>
              <a:gd name="connsiteX4" fmla="*/ 1651857 w 1711547"/>
              <a:gd name="connsiteY4" fmla="*/ 1237172 h 1356557"/>
              <a:gd name="connsiteX5" fmla="*/ 1333309 w 1711547"/>
              <a:gd name="connsiteY5" fmla="*/ 1237172 h 1356557"/>
              <a:gd name="connsiteX6" fmla="*/ 1393000 w 1711547"/>
              <a:gd name="connsiteY6" fmla="*/ 1296863 h 1356557"/>
              <a:gd name="connsiteX7" fmla="*/ 1333309 w 1711547"/>
              <a:gd name="connsiteY7" fmla="*/ 1356557 h 1356557"/>
              <a:gd name="connsiteX8" fmla="*/ 1273619 w 1711547"/>
              <a:gd name="connsiteY8" fmla="*/ 1296863 h 1356557"/>
              <a:gd name="connsiteX9" fmla="*/ 1333309 w 1711547"/>
              <a:gd name="connsiteY9" fmla="*/ 1237172 h 1356557"/>
              <a:gd name="connsiteX10" fmla="*/ 1014758 w 1711547"/>
              <a:gd name="connsiteY10" fmla="*/ 1237172 h 1356557"/>
              <a:gd name="connsiteX11" fmla="*/ 1074452 w 1711547"/>
              <a:gd name="connsiteY11" fmla="*/ 1296863 h 1356557"/>
              <a:gd name="connsiteX12" fmla="*/ 1014758 w 1711547"/>
              <a:gd name="connsiteY12" fmla="*/ 1356557 h 1356557"/>
              <a:gd name="connsiteX13" fmla="*/ 955068 w 1711547"/>
              <a:gd name="connsiteY13" fmla="*/ 1296863 h 1356557"/>
              <a:gd name="connsiteX14" fmla="*/ 1014758 w 1711547"/>
              <a:gd name="connsiteY14" fmla="*/ 1237172 h 1356557"/>
              <a:gd name="connsiteX15" fmla="*/ 696500 w 1711547"/>
              <a:gd name="connsiteY15" fmla="*/ 1237172 h 1356557"/>
              <a:gd name="connsiteX16" fmla="*/ 756190 w 1711547"/>
              <a:gd name="connsiteY16" fmla="*/ 1296863 h 1356557"/>
              <a:gd name="connsiteX17" fmla="*/ 696500 w 1711547"/>
              <a:gd name="connsiteY17" fmla="*/ 1356557 h 1356557"/>
              <a:gd name="connsiteX18" fmla="*/ 636809 w 1711547"/>
              <a:gd name="connsiteY18" fmla="*/ 1296863 h 1356557"/>
              <a:gd name="connsiteX19" fmla="*/ 696500 w 1711547"/>
              <a:gd name="connsiteY19" fmla="*/ 1237172 h 1356557"/>
              <a:gd name="connsiteX20" fmla="*/ 377953 w 1711547"/>
              <a:gd name="connsiteY20" fmla="*/ 1237172 h 1356557"/>
              <a:gd name="connsiteX21" fmla="*/ 437647 w 1711547"/>
              <a:gd name="connsiteY21" fmla="*/ 1296863 h 1356557"/>
              <a:gd name="connsiteX22" fmla="*/ 377953 w 1711547"/>
              <a:gd name="connsiteY22" fmla="*/ 1356557 h 1356557"/>
              <a:gd name="connsiteX23" fmla="*/ 318262 w 1711547"/>
              <a:gd name="connsiteY23" fmla="*/ 1296863 h 1356557"/>
              <a:gd name="connsiteX24" fmla="*/ 377953 w 1711547"/>
              <a:gd name="connsiteY24" fmla="*/ 1237172 h 1356557"/>
              <a:gd name="connsiteX25" fmla="*/ 59691 w 1711547"/>
              <a:gd name="connsiteY25" fmla="*/ 1237172 h 1356557"/>
              <a:gd name="connsiteX26" fmla="*/ 119381 w 1711547"/>
              <a:gd name="connsiteY26" fmla="*/ 1296863 h 1356557"/>
              <a:gd name="connsiteX27" fmla="*/ 59691 w 1711547"/>
              <a:gd name="connsiteY27" fmla="*/ 1356557 h 1356557"/>
              <a:gd name="connsiteX28" fmla="*/ 0 w 1711547"/>
              <a:gd name="connsiteY28" fmla="*/ 1296863 h 1356557"/>
              <a:gd name="connsiteX29" fmla="*/ 59691 w 1711547"/>
              <a:gd name="connsiteY29" fmla="*/ 1237172 h 1356557"/>
              <a:gd name="connsiteX30" fmla="*/ 1651857 w 1711547"/>
              <a:gd name="connsiteY30" fmla="*/ 927808 h 1356557"/>
              <a:gd name="connsiteX31" fmla="*/ 1711547 w 1711547"/>
              <a:gd name="connsiteY31" fmla="*/ 987498 h 1356557"/>
              <a:gd name="connsiteX32" fmla="*/ 1651857 w 1711547"/>
              <a:gd name="connsiteY32" fmla="*/ 1047192 h 1356557"/>
              <a:gd name="connsiteX33" fmla="*/ 1592166 w 1711547"/>
              <a:gd name="connsiteY33" fmla="*/ 987498 h 1356557"/>
              <a:gd name="connsiteX34" fmla="*/ 1651857 w 1711547"/>
              <a:gd name="connsiteY34" fmla="*/ 927808 h 1356557"/>
              <a:gd name="connsiteX35" fmla="*/ 1333309 w 1711547"/>
              <a:gd name="connsiteY35" fmla="*/ 927808 h 1356557"/>
              <a:gd name="connsiteX36" fmla="*/ 1393000 w 1711547"/>
              <a:gd name="connsiteY36" fmla="*/ 987498 h 1356557"/>
              <a:gd name="connsiteX37" fmla="*/ 1333309 w 1711547"/>
              <a:gd name="connsiteY37" fmla="*/ 1047192 h 1356557"/>
              <a:gd name="connsiteX38" fmla="*/ 1273619 w 1711547"/>
              <a:gd name="connsiteY38" fmla="*/ 987498 h 1356557"/>
              <a:gd name="connsiteX39" fmla="*/ 1333309 w 1711547"/>
              <a:gd name="connsiteY39" fmla="*/ 927808 h 1356557"/>
              <a:gd name="connsiteX40" fmla="*/ 1014758 w 1711547"/>
              <a:gd name="connsiteY40" fmla="*/ 927808 h 1356557"/>
              <a:gd name="connsiteX41" fmla="*/ 1074452 w 1711547"/>
              <a:gd name="connsiteY41" fmla="*/ 987498 h 1356557"/>
              <a:gd name="connsiteX42" fmla="*/ 1014758 w 1711547"/>
              <a:gd name="connsiteY42" fmla="*/ 1047192 h 1356557"/>
              <a:gd name="connsiteX43" fmla="*/ 955068 w 1711547"/>
              <a:gd name="connsiteY43" fmla="*/ 987498 h 1356557"/>
              <a:gd name="connsiteX44" fmla="*/ 1014758 w 1711547"/>
              <a:gd name="connsiteY44" fmla="*/ 927808 h 1356557"/>
              <a:gd name="connsiteX45" fmla="*/ 696500 w 1711547"/>
              <a:gd name="connsiteY45" fmla="*/ 927808 h 1356557"/>
              <a:gd name="connsiteX46" fmla="*/ 756190 w 1711547"/>
              <a:gd name="connsiteY46" fmla="*/ 987498 h 1356557"/>
              <a:gd name="connsiteX47" fmla="*/ 696500 w 1711547"/>
              <a:gd name="connsiteY47" fmla="*/ 1047192 h 1356557"/>
              <a:gd name="connsiteX48" fmla="*/ 636809 w 1711547"/>
              <a:gd name="connsiteY48" fmla="*/ 987498 h 1356557"/>
              <a:gd name="connsiteX49" fmla="*/ 696500 w 1711547"/>
              <a:gd name="connsiteY49" fmla="*/ 927808 h 1356557"/>
              <a:gd name="connsiteX50" fmla="*/ 377953 w 1711547"/>
              <a:gd name="connsiteY50" fmla="*/ 927808 h 1356557"/>
              <a:gd name="connsiteX51" fmla="*/ 437647 w 1711547"/>
              <a:gd name="connsiteY51" fmla="*/ 987498 h 1356557"/>
              <a:gd name="connsiteX52" fmla="*/ 377953 w 1711547"/>
              <a:gd name="connsiteY52" fmla="*/ 1047192 h 1356557"/>
              <a:gd name="connsiteX53" fmla="*/ 318262 w 1711547"/>
              <a:gd name="connsiteY53" fmla="*/ 987498 h 1356557"/>
              <a:gd name="connsiteX54" fmla="*/ 377953 w 1711547"/>
              <a:gd name="connsiteY54" fmla="*/ 927808 h 1356557"/>
              <a:gd name="connsiteX55" fmla="*/ 59691 w 1711547"/>
              <a:gd name="connsiteY55" fmla="*/ 927808 h 1356557"/>
              <a:gd name="connsiteX56" fmla="*/ 119381 w 1711547"/>
              <a:gd name="connsiteY56" fmla="*/ 987498 h 1356557"/>
              <a:gd name="connsiteX57" fmla="*/ 59691 w 1711547"/>
              <a:gd name="connsiteY57" fmla="*/ 1047192 h 1356557"/>
              <a:gd name="connsiteX58" fmla="*/ 0 w 1711547"/>
              <a:gd name="connsiteY58" fmla="*/ 987498 h 1356557"/>
              <a:gd name="connsiteX59" fmla="*/ 59691 w 1711547"/>
              <a:gd name="connsiteY59" fmla="*/ 927808 h 1356557"/>
              <a:gd name="connsiteX60" fmla="*/ 1651857 w 1711547"/>
              <a:gd name="connsiteY60" fmla="*/ 618732 h 1356557"/>
              <a:gd name="connsiteX61" fmla="*/ 1711547 w 1711547"/>
              <a:gd name="connsiteY61" fmla="*/ 678422 h 1356557"/>
              <a:gd name="connsiteX62" fmla="*/ 1651857 w 1711547"/>
              <a:gd name="connsiteY62" fmla="*/ 738116 h 1356557"/>
              <a:gd name="connsiteX63" fmla="*/ 1592166 w 1711547"/>
              <a:gd name="connsiteY63" fmla="*/ 678422 h 1356557"/>
              <a:gd name="connsiteX64" fmla="*/ 1651857 w 1711547"/>
              <a:gd name="connsiteY64" fmla="*/ 618732 h 1356557"/>
              <a:gd name="connsiteX65" fmla="*/ 1333309 w 1711547"/>
              <a:gd name="connsiteY65" fmla="*/ 618732 h 1356557"/>
              <a:gd name="connsiteX66" fmla="*/ 1393000 w 1711547"/>
              <a:gd name="connsiteY66" fmla="*/ 678422 h 1356557"/>
              <a:gd name="connsiteX67" fmla="*/ 1333309 w 1711547"/>
              <a:gd name="connsiteY67" fmla="*/ 738116 h 1356557"/>
              <a:gd name="connsiteX68" fmla="*/ 1273619 w 1711547"/>
              <a:gd name="connsiteY68" fmla="*/ 678422 h 1356557"/>
              <a:gd name="connsiteX69" fmla="*/ 1333309 w 1711547"/>
              <a:gd name="connsiteY69" fmla="*/ 618732 h 1356557"/>
              <a:gd name="connsiteX70" fmla="*/ 1014758 w 1711547"/>
              <a:gd name="connsiteY70" fmla="*/ 618732 h 1356557"/>
              <a:gd name="connsiteX71" fmla="*/ 1074452 w 1711547"/>
              <a:gd name="connsiteY71" fmla="*/ 678422 h 1356557"/>
              <a:gd name="connsiteX72" fmla="*/ 1014758 w 1711547"/>
              <a:gd name="connsiteY72" fmla="*/ 738116 h 1356557"/>
              <a:gd name="connsiteX73" fmla="*/ 955068 w 1711547"/>
              <a:gd name="connsiteY73" fmla="*/ 678422 h 1356557"/>
              <a:gd name="connsiteX74" fmla="*/ 1014758 w 1711547"/>
              <a:gd name="connsiteY74" fmla="*/ 618732 h 1356557"/>
              <a:gd name="connsiteX75" fmla="*/ 696500 w 1711547"/>
              <a:gd name="connsiteY75" fmla="*/ 618732 h 1356557"/>
              <a:gd name="connsiteX76" fmla="*/ 756190 w 1711547"/>
              <a:gd name="connsiteY76" fmla="*/ 678422 h 1356557"/>
              <a:gd name="connsiteX77" fmla="*/ 696500 w 1711547"/>
              <a:gd name="connsiteY77" fmla="*/ 738116 h 1356557"/>
              <a:gd name="connsiteX78" fmla="*/ 636809 w 1711547"/>
              <a:gd name="connsiteY78" fmla="*/ 678422 h 1356557"/>
              <a:gd name="connsiteX79" fmla="*/ 696500 w 1711547"/>
              <a:gd name="connsiteY79" fmla="*/ 618732 h 1356557"/>
              <a:gd name="connsiteX80" fmla="*/ 377953 w 1711547"/>
              <a:gd name="connsiteY80" fmla="*/ 618732 h 1356557"/>
              <a:gd name="connsiteX81" fmla="*/ 437647 w 1711547"/>
              <a:gd name="connsiteY81" fmla="*/ 678422 h 1356557"/>
              <a:gd name="connsiteX82" fmla="*/ 377953 w 1711547"/>
              <a:gd name="connsiteY82" fmla="*/ 738116 h 1356557"/>
              <a:gd name="connsiteX83" fmla="*/ 318262 w 1711547"/>
              <a:gd name="connsiteY83" fmla="*/ 678422 h 1356557"/>
              <a:gd name="connsiteX84" fmla="*/ 377953 w 1711547"/>
              <a:gd name="connsiteY84" fmla="*/ 618732 h 1356557"/>
              <a:gd name="connsiteX85" fmla="*/ 59691 w 1711547"/>
              <a:gd name="connsiteY85" fmla="*/ 618732 h 1356557"/>
              <a:gd name="connsiteX86" fmla="*/ 119381 w 1711547"/>
              <a:gd name="connsiteY86" fmla="*/ 678422 h 1356557"/>
              <a:gd name="connsiteX87" fmla="*/ 59691 w 1711547"/>
              <a:gd name="connsiteY87" fmla="*/ 738116 h 1356557"/>
              <a:gd name="connsiteX88" fmla="*/ 0 w 1711547"/>
              <a:gd name="connsiteY88" fmla="*/ 678422 h 1356557"/>
              <a:gd name="connsiteX89" fmla="*/ 59691 w 1711547"/>
              <a:gd name="connsiteY89" fmla="*/ 618732 h 1356557"/>
              <a:gd name="connsiteX90" fmla="*/ 1651857 w 1711547"/>
              <a:gd name="connsiteY90" fmla="*/ 309368 h 1356557"/>
              <a:gd name="connsiteX91" fmla="*/ 1711547 w 1711547"/>
              <a:gd name="connsiteY91" fmla="*/ 369058 h 1356557"/>
              <a:gd name="connsiteX92" fmla="*/ 1651857 w 1711547"/>
              <a:gd name="connsiteY92" fmla="*/ 428752 h 1356557"/>
              <a:gd name="connsiteX93" fmla="*/ 1592166 w 1711547"/>
              <a:gd name="connsiteY93" fmla="*/ 369058 h 1356557"/>
              <a:gd name="connsiteX94" fmla="*/ 1651857 w 1711547"/>
              <a:gd name="connsiteY94" fmla="*/ 309368 h 1356557"/>
              <a:gd name="connsiteX95" fmla="*/ 1333309 w 1711547"/>
              <a:gd name="connsiteY95" fmla="*/ 309368 h 1356557"/>
              <a:gd name="connsiteX96" fmla="*/ 1393000 w 1711547"/>
              <a:gd name="connsiteY96" fmla="*/ 369058 h 1356557"/>
              <a:gd name="connsiteX97" fmla="*/ 1333309 w 1711547"/>
              <a:gd name="connsiteY97" fmla="*/ 428752 h 1356557"/>
              <a:gd name="connsiteX98" fmla="*/ 1273619 w 1711547"/>
              <a:gd name="connsiteY98" fmla="*/ 369058 h 1356557"/>
              <a:gd name="connsiteX99" fmla="*/ 1333309 w 1711547"/>
              <a:gd name="connsiteY99" fmla="*/ 309368 h 1356557"/>
              <a:gd name="connsiteX100" fmla="*/ 1014758 w 1711547"/>
              <a:gd name="connsiteY100" fmla="*/ 309368 h 1356557"/>
              <a:gd name="connsiteX101" fmla="*/ 1074452 w 1711547"/>
              <a:gd name="connsiteY101" fmla="*/ 369058 h 1356557"/>
              <a:gd name="connsiteX102" fmla="*/ 1014758 w 1711547"/>
              <a:gd name="connsiteY102" fmla="*/ 428752 h 1356557"/>
              <a:gd name="connsiteX103" fmla="*/ 955068 w 1711547"/>
              <a:gd name="connsiteY103" fmla="*/ 369058 h 1356557"/>
              <a:gd name="connsiteX104" fmla="*/ 1014758 w 1711547"/>
              <a:gd name="connsiteY104" fmla="*/ 309368 h 1356557"/>
              <a:gd name="connsiteX105" fmla="*/ 696500 w 1711547"/>
              <a:gd name="connsiteY105" fmla="*/ 309368 h 1356557"/>
              <a:gd name="connsiteX106" fmla="*/ 756190 w 1711547"/>
              <a:gd name="connsiteY106" fmla="*/ 369058 h 1356557"/>
              <a:gd name="connsiteX107" fmla="*/ 696500 w 1711547"/>
              <a:gd name="connsiteY107" fmla="*/ 428752 h 1356557"/>
              <a:gd name="connsiteX108" fmla="*/ 636809 w 1711547"/>
              <a:gd name="connsiteY108" fmla="*/ 369058 h 1356557"/>
              <a:gd name="connsiteX109" fmla="*/ 696500 w 1711547"/>
              <a:gd name="connsiteY109" fmla="*/ 309368 h 1356557"/>
              <a:gd name="connsiteX110" fmla="*/ 377953 w 1711547"/>
              <a:gd name="connsiteY110" fmla="*/ 309368 h 1356557"/>
              <a:gd name="connsiteX111" fmla="*/ 437647 w 1711547"/>
              <a:gd name="connsiteY111" fmla="*/ 369058 h 1356557"/>
              <a:gd name="connsiteX112" fmla="*/ 377953 w 1711547"/>
              <a:gd name="connsiteY112" fmla="*/ 428752 h 1356557"/>
              <a:gd name="connsiteX113" fmla="*/ 318263 w 1711547"/>
              <a:gd name="connsiteY113" fmla="*/ 369058 h 1356557"/>
              <a:gd name="connsiteX114" fmla="*/ 377953 w 1711547"/>
              <a:gd name="connsiteY114" fmla="*/ 309368 h 1356557"/>
              <a:gd name="connsiteX115" fmla="*/ 59691 w 1711547"/>
              <a:gd name="connsiteY115" fmla="*/ 309368 h 1356557"/>
              <a:gd name="connsiteX116" fmla="*/ 119382 w 1711547"/>
              <a:gd name="connsiteY116" fmla="*/ 369058 h 1356557"/>
              <a:gd name="connsiteX117" fmla="*/ 59691 w 1711547"/>
              <a:gd name="connsiteY117" fmla="*/ 428752 h 1356557"/>
              <a:gd name="connsiteX118" fmla="*/ 1 w 1711547"/>
              <a:gd name="connsiteY118" fmla="*/ 369058 h 1356557"/>
              <a:gd name="connsiteX119" fmla="*/ 59691 w 1711547"/>
              <a:gd name="connsiteY119" fmla="*/ 309368 h 1356557"/>
              <a:gd name="connsiteX120" fmla="*/ 1651857 w 1711547"/>
              <a:gd name="connsiteY120" fmla="*/ 0 h 1356557"/>
              <a:gd name="connsiteX121" fmla="*/ 1711547 w 1711547"/>
              <a:gd name="connsiteY121" fmla="*/ 59690 h 1356557"/>
              <a:gd name="connsiteX122" fmla="*/ 1651857 w 1711547"/>
              <a:gd name="connsiteY122" fmla="*/ 119384 h 1356557"/>
              <a:gd name="connsiteX123" fmla="*/ 1592166 w 1711547"/>
              <a:gd name="connsiteY123" fmla="*/ 59690 h 1356557"/>
              <a:gd name="connsiteX124" fmla="*/ 1651857 w 1711547"/>
              <a:gd name="connsiteY124" fmla="*/ 0 h 1356557"/>
              <a:gd name="connsiteX125" fmla="*/ 1333309 w 1711547"/>
              <a:gd name="connsiteY125" fmla="*/ 0 h 1356557"/>
              <a:gd name="connsiteX126" fmla="*/ 1393000 w 1711547"/>
              <a:gd name="connsiteY126" fmla="*/ 59690 h 1356557"/>
              <a:gd name="connsiteX127" fmla="*/ 1333309 w 1711547"/>
              <a:gd name="connsiteY127" fmla="*/ 119384 h 1356557"/>
              <a:gd name="connsiteX128" fmla="*/ 1273619 w 1711547"/>
              <a:gd name="connsiteY128" fmla="*/ 59690 h 1356557"/>
              <a:gd name="connsiteX129" fmla="*/ 1333309 w 1711547"/>
              <a:gd name="connsiteY129" fmla="*/ 0 h 1356557"/>
              <a:gd name="connsiteX130" fmla="*/ 1014758 w 1711547"/>
              <a:gd name="connsiteY130" fmla="*/ 0 h 1356557"/>
              <a:gd name="connsiteX131" fmla="*/ 1074452 w 1711547"/>
              <a:gd name="connsiteY131" fmla="*/ 59690 h 1356557"/>
              <a:gd name="connsiteX132" fmla="*/ 1014758 w 1711547"/>
              <a:gd name="connsiteY132" fmla="*/ 119384 h 1356557"/>
              <a:gd name="connsiteX133" fmla="*/ 955068 w 1711547"/>
              <a:gd name="connsiteY133" fmla="*/ 59690 h 1356557"/>
              <a:gd name="connsiteX134" fmla="*/ 1014758 w 1711547"/>
              <a:gd name="connsiteY134" fmla="*/ 0 h 1356557"/>
              <a:gd name="connsiteX135" fmla="*/ 696500 w 1711547"/>
              <a:gd name="connsiteY135" fmla="*/ 0 h 1356557"/>
              <a:gd name="connsiteX136" fmla="*/ 756190 w 1711547"/>
              <a:gd name="connsiteY136" fmla="*/ 59690 h 1356557"/>
              <a:gd name="connsiteX137" fmla="*/ 696500 w 1711547"/>
              <a:gd name="connsiteY137" fmla="*/ 119384 h 1356557"/>
              <a:gd name="connsiteX138" fmla="*/ 636809 w 1711547"/>
              <a:gd name="connsiteY138" fmla="*/ 59690 h 1356557"/>
              <a:gd name="connsiteX139" fmla="*/ 696500 w 1711547"/>
              <a:gd name="connsiteY139" fmla="*/ 0 h 1356557"/>
              <a:gd name="connsiteX140" fmla="*/ 377953 w 1711547"/>
              <a:gd name="connsiteY140" fmla="*/ 0 h 1356557"/>
              <a:gd name="connsiteX141" fmla="*/ 437647 w 1711547"/>
              <a:gd name="connsiteY141" fmla="*/ 59690 h 1356557"/>
              <a:gd name="connsiteX142" fmla="*/ 377953 w 1711547"/>
              <a:gd name="connsiteY142" fmla="*/ 119384 h 1356557"/>
              <a:gd name="connsiteX143" fmla="*/ 318263 w 1711547"/>
              <a:gd name="connsiteY143" fmla="*/ 59690 h 1356557"/>
              <a:gd name="connsiteX144" fmla="*/ 377953 w 1711547"/>
              <a:gd name="connsiteY144" fmla="*/ 0 h 1356557"/>
              <a:gd name="connsiteX145" fmla="*/ 59691 w 1711547"/>
              <a:gd name="connsiteY145" fmla="*/ 0 h 1356557"/>
              <a:gd name="connsiteX146" fmla="*/ 119382 w 1711547"/>
              <a:gd name="connsiteY146" fmla="*/ 59690 h 1356557"/>
              <a:gd name="connsiteX147" fmla="*/ 59691 w 1711547"/>
              <a:gd name="connsiteY147" fmla="*/ 119384 h 1356557"/>
              <a:gd name="connsiteX148" fmla="*/ 1 w 1711547"/>
              <a:gd name="connsiteY148" fmla="*/ 59690 h 1356557"/>
              <a:gd name="connsiteX149" fmla="*/ 59691 w 1711547"/>
              <a:gd name="connsiteY149" fmla="*/ 0 h 1356557"/>
            </a:gdLst>
            <a:ahLst/>
            <a:cxnLst/>
            <a:rect l="l" t="t" r="r" b="b"/>
            <a:pathLst>
              <a:path w="1711547" h="1356557">
                <a:moveTo>
                  <a:pt x="1651857" y="1237172"/>
                </a:moveTo>
                <a:cubicBezTo>
                  <a:pt x="1684860" y="1237172"/>
                  <a:pt x="1711547" y="1263863"/>
                  <a:pt x="1711547" y="1296863"/>
                </a:cubicBezTo>
                <a:cubicBezTo>
                  <a:pt x="1711547" y="1329866"/>
                  <a:pt x="1684860" y="1356557"/>
                  <a:pt x="1651857" y="1356557"/>
                </a:cubicBezTo>
                <a:cubicBezTo>
                  <a:pt x="1618854" y="1356557"/>
                  <a:pt x="1592166" y="1329866"/>
                  <a:pt x="1592166" y="1296863"/>
                </a:cubicBezTo>
                <a:cubicBezTo>
                  <a:pt x="1592166" y="1263863"/>
                  <a:pt x="1618854" y="1237172"/>
                  <a:pt x="1651857" y="1237172"/>
                </a:cubicBezTo>
                <a:close/>
                <a:moveTo>
                  <a:pt x="1333309" y="1237172"/>
                </a:moveTo>
                <a:cubicBezTo>
                  <a:pt x="1366312" y="1237172"/>
                  <a:pt x="1393000" y="1263863"/>
                  <a:pt x="1393000" y="1296863"/>
                </a:cubicBezTo>
                <a:cubicBezTo>
                  <a:pt x="1393000" y="1329866"/>
                  <a:pt x="1366312" y="1356557"/>
                  <a:pt x="1333309" y="1356557"/>
                </a:cubicBezTo>
                <a:cubicBezTo>
                  <a:pt x="1300306" y="1356557"/>
                  <a:pt x="1273619" y="1329866"/>
                  <a:pt x="1273619" y="1296863"/>
                </a:cubicBezTo>
                <a:cubicBezTo>
                  <a:pt x="1273619" y="1263863"/>
                  <a:pt x="1300306" y="1237172"/>
                  <a:pt x="1333309" y="1237172"/>
                </a:cubicBezTo>
                <a:close/>
                <a:moveTo>
                  <a:pt x="1014758" y="1237172"/>
                </a:moveTo>
                <a:cubicBezTo>
                  <a:pt x="1047765" y="1237172"/>
                  <a:pt x="1074452" y="1263863"/>
                  <a:pt x="1074452" y="1296863"/>
                </a:cubicBezTo>
                <a:cubicBezTo>
                  <a:pt x="1074452" y="1329866"/>
                  <a:pt x="1047765" y="1356557"/>
                  <a:pt x="1014758" y="1356557"/>
                </a:cubicBezTo>
                <a:cubicBezTo>
                  <a:pt x="981755" y="1356557"/>
                  <a:pt x="955068" y="1329866"/>
                  <a:pt x="955068" y="1296863"/>
                </a:cubicBezTo>
                <a:cubicBezTo>
                  <a:pt x="955068" y="1263863"/>
                  <a:pt x="982044" y="1237172"/>
                  <a:pt x="1014758" y="1237172"/>
                </a:cubicBezTo>
                <a:close/>
                <a:moveTo>
                  <a:pt x="696500" y="1237172"/>
                </a:moveTo>
                <a:cubicBezTo>
                  <a:pt x="729503" y="1237172"/>
                  <a:pt x="756190" y="1263863"/>
                  <a:pt x="756190" y="1296863"/>
                </a:cubicBezTo>
                <a:cubicBezTo>
                  <a:pt x="756190" y="1329866"/>
                  <a:pt x="729503" y="1356557"/>
                  <a:pt x="696500" y="1356557"/>
                </a:cubicBezTo>
                <a:cubicBezTo>
                  <a:pt x="663496" y="1356557"/>
                  <a:pt x="636809" y="1329866"/>
                  <a:pt x="636809" y="1296863"/>
                </a:cubicBezTo>
                <a:cubicBezTo>
                  <a:pt x="636809" y="1263863"/>
                  <a:pt x="663496" y="1237172"/>
                  <a:pt x="696500" y="1237172"/>
                </a:cubicBezTo>
                <a:close/>
                <a:moveTo>
                  <a:pt x="377953" y="1237172"/>
                </a:moveTo>
                <a:cubicBezTo>
                  <a:pt x="410959" y="1237172"/>
                  <a:pt x="437647" y="1263863"/>
                  <a:pt x="437647" y="1296863"/>
                </a:cubicBezTo>
                <a:cubicBezTo>
                  <a:pt x="437647" y="1329866"/>
                  <a:pt x="410959" y="1356557"/>
                  <a:pt x="377953" y="1356557"/>
                </a:cubicBezTo>
                <a:cubicBezTo>
                  <a:pt x="344950" y="1356557"/>
                  <a:pt x="318262" y="1329866"/>
                  <a:pt x="318262" y="1296863"/>
                </a:cubicBezTo>
                <a:cubicBezTo>
                  <a:pt x="318262" y="1263863"/>
                  <a:pt x="344950" y="1237172"/>
                  <a:pt x="377953" y="1237172"/>
                </a:cubicBezTo>
                <a:close/>
                <a:moveTo>
                  <a:pt x="59691" y="1237172"/>
                </a:moveTo>
                <a:cubicBezTo>
                  <a:pt x="92694" y="1237172"/>
                  <a:pt x="119381" y="1263863"/>
                  <a:pt x="119381" y="1296863"/>
                </a:cubicBezTo>
                <a:cubicBezTo>
                  <a:pt x="119381" y="1329866"/>
                  <a:pt x="92694" y="1356557"/>
                  <a:pt x="59691" y="1356557"/>
                </a:cubicBezTo>
                <a:cubicBezTo>
                  <a:pt x="26688" y="1356557"/>
                  <a:pt x="0" y="1329866"/>
                  <a:pt x="0" y="1296863"/>
                </a:cubicBezTo>
                <a:cubicBezTo>
                  <a:pt x="0" y="1263863"/>
                  <a:pt x="26688" y="1237172"/>
                  <a:pt x="59691" y="1237172"/>
                </a:cubicBezTo>
                <a:close/>
                <a:moveTo>
                  <a:pt x="1651857" y="927808"/>
                </a:moveTo>
                <a:cubicBezTo>
                  <a:pt x="1684860" y="927808"/>
                  <a:pt x="1711547" y="954499"/>
                  <a:pt x="1711547" y="987498"/>
                </a:cubicBezTo>
                <a:cubicBezTo>
                  <a:pt x="1711547" y="1020501"/>
                  <a:pt x="1684860" y="1047192"/>
                  <a:pt x="1651857" y="1047192"/>
                </a:cubicBezTo>
                <a:cubicBezTo>
                  <a:pt x="1618854" y="1047192"/>
                  <a:pt x="1592166" y="1020501"/>
                  <a:pt x="1592166" y="987498"/>
                </a:cubicBezTo>
                <a:cubicBezTo>
                  <a:pt x="1592166" y="954499"/>
                  <a:pt x="1618854" y="927808"/>
                  <a:pt x="1651857" y="927808"/>
                </a:cubicBezTo>
                <a:close/>
                <a:moveTo>
                  <a:pt x="1333309" y="927808"/>
                </a:moveTo>
                <a:cubicBezTo>
                  <a:pt x="1366312" y="927808"/>
                  <a:pt x="1393000" y="954499"/>
                  <a:pt x="1393000" y="987498"/>
                </a:cubicBezTo>
                <a:cubicBezTo>
                  <a:pt x="1393000" y="1020501"/>
                  <a:pt x="1366312" y="1047192"/>
                  <a:pt x="1333309" y="1047192"/>
                </a:cubicBezTo>
                <a:cubicBezTo>
                  <a:pt x="1300306" y="1047192"/>
                  <a:pt x="1273619" y="1020501"/>
                  <a:pt x="1273619" y="987498"/>
                </a:cubicBezTo>
                <a:cubicBezTo>
                  <a:pt x="1273619" y="954499"/>
                  <a:pt x="1300306" y="927808"/>
                  <a:pt x="1333309" y="927808"/>
                </a:cubicBezTo>
                <a:close/>
                <a:moveTo>
                  <a:pt x="1014758" y="927808"/>
                </a:moveTo>
                <a:cubicBezTo>
                  <a:pt x="1047765" y="927808"/>
                  <a:pt x="1074452" y="954499"/>
                  <a:pt x="1074452" y="987498"/>
                </a:cubicBezTo>
                <a:cubicBezTo>
                  <a:pt x="1074452" y="1020501"/>
                  <a:pt x="1047765" y="1047192"/>
                  <a:pt x="1014758" y="1047192"/>
                </a:cubicBezTo>
                <a:cubicBezTo>
                  <a:pt x="981755" y="1047192"/>
                  <a:pt x="955068" y="1020501"/>
                  <a:pt x="955068" y="987498"/>
                </a:cubicBezTo>
                <a:cubicBezTo>
                  <a:pt x="955068" y="954499"/>
                  <a:pt x="982044" y="927808"/>
                  <a:pt x="1014758" y="927808"/>
                </a:cubicBezTo>
                <a:close/>
                <a:moveTo>
                  <a:pt x="696500" y="927808"/>
                </a:moveTo>
                <a:cubicBezTo>
                  <a:pt x="729503" y="927808"/>
                  <a:pt x="756190" y="954499"/>
                  <a:pt x="756190" y="987498"/>
                </a:cubicBezTo>
                <a:cubicBezTo>
                  <a:pt x="756190" y="1020501"/>
                  <a:pt x="729503" y="1047192"/>
                  <a:pt x="696500" y="1047192"/>
                </a:cubicBezTo>
                <a:cubicBezTo>
                  <a:pt x="663497" y="1047192"/>
                  <a:pt x="636809" y="1020501"/>
                  <a:pt x="636809" y="987498"/>
                </a:cubicBezTo>
                <a:cubicBezTo>
                  <a:pt x="636809" y="954499"/>
                  <a:pt x="663497" y="927808"/>
                  <a:pt x="696500" y="927808"/>
                </a:cubicBezTo>
                <a:close/>
                <a:moveTo>
                  <a:pt x="377953" y="927808"/>
                </a:moveTo>
                <a:cubicBezTo>
                  <a:pt x="410959" y="927808"/>
                  <a:pt x="437647" y="954499"/>
                  <a:pt x="437647" y="987498"/>
                </a:cubicBezTo>
                <a:cubicBezTo>
                  <a:pt x="437647" y="1020501"/>
                  <a:pt x="410959" y="1047192"/>
                  <a:pt x="377953" y="1047192"/>
                </a:cubicBezTo>
                <a:cubicBezTo>
                  <a:pt x="344950" y="1047192"/>
                  <a:pt x="318262" y="1020501"/>
                  <a:pt x="318262" y="987498"/>
                </a:cubicBezTo>
                <a:cubicBezTo>
                  <a:pt x="318262" y="954499"/>
                  <a:pt x="344950" y="927808"/>
                  <a:pt x="377953" y="927808"/>
                </a:cubicBezTo>
                <a:close/>
                <a:moveTo>
                  <a:pt x="59691" y="927808"/>
                </a:moveTo>
                <a:cubicBezTo>
                  <a:pt x="92694" y="927808"/>
                  <a:pt x="119381" y="954499"/>
                  <a:pt x="119381" y="987498"/>
                </a:cubicBezTo>
                <a:cubicBezTo>
                  <a:pt x="119381" y="1020501"/>
                  <a:pt x="92694" y="1047192"/>
                  <a:pt x="59691" y="1047192"/>
                </a:cubicBezTo>
                <a:cubicBezTo>
                  <a:pt x="26688" y="1047192"/>
                  <a:pt x="0" y="1020501"/>
                  <a:pt x="0" y="987498"/>
                </a:cubicBezTo>
                <a:cubicBezTo>
                  <a:pt x="0" y="954499"/>
                  <a:pt x="26688" y="927808"/>
                  <a:pt x="59691" y="927808"/>
                </a:cubicBezTo>
                <a:close/>
                <a:moveTo>
                  <a:pt x="1651857" y="618732"/>
                </a:moveTo>
                <a:cubicBezTo>
                  <a:pt x="1684860" y="618732"/>
                  <a:pt x="1711547" y="645419"/>
                  <a:pt x="1711547" y="678422"/>
                </a:cubicBezTo>
                <a:cubicBezTo>
                  <a:pt x="1711547" y="711425"/>
                  <a:pt x="1684860" y="738116"/>
                  <a:pt x="1651857" y="738116"/>
                </a:cubicBezTo>
                <a:cubicBezTo>
                  <a:pt x="1618854" y="738116"/>
                  <a:pt x="1592166" y="711425"/>
                  <a:pt x="1592166" y="678422"/>
                </a:cubicBezTo>
                <a:cubicBezTo>
                  <a:pt x="1592166" y="645419"/>
                  <a:pt x="1618854" y="618732"/>
                  <a:pt x="1651857" y="618732"/>
                </a:cubicBezTo>
                <a:close/>
                <a:moveTo>
                  <a:pt x="1333309" y="618732"/>
                </a:moveTo>
                <a:cubicBezTo>
                  <a:pt x="1366312" y="618732"/>
                  <a:pt x="1393000" y="645419"/>
                  <a:pt x="1393000" y="678422"/>
                </a:cubicBezTo>
                <a:cubicBezTo>
                  <a:pt x="1393000" y="711425"/>
                  <a:pt x="1366312" y="738116"/>
                  <a:pt x="1333309" y="738116"/>
                </a:cubicBezTo>
                <a:cubicBezTo>
                  <a:pt x="1300306" y="738116"/>
                  <a:pt x="1273619" y="711425"/>
                  <a:pt x="1273619" y="678422"/>
                </a:cubicBezTo>
                <a:cubicBezTo>
                  <a:pt x="1273619" y="645419"/>
                  <a:pt x="1300306" y="618732"/>
                  <a:pt x="1333309" y="618732"/>
                </a:cubicBezTo>
                <a:close/>
                <a:moveTo>
                  <a:pt x="1014758" y="618732"/>
                </a:moveTo>
                <a:cubicBezTo>
                  <a:pt x="1047765" y="618732"/>
                  <a:pt x="1074452" y="645419"/>
                  <a:pt x="1074452" y="678422"/>
                </a:cubicBezTo>
                <a:cubicBezTo>
                  <a:pt x="1074452" y="711425"/>
                  <a:pt x="1047765" y="738116"/>
                  <a:pt x="1014758" y="738116"/>
                </a:cubicBezTo>
                <a:cubicBezTo>
                  <a:pt x="981755" y="738116"/>
                  <a:pt x="955068" y="711425"/>
                  <a:pt x="955068" y="678422"/>
                </a:cubicBezTo>
                <a:cubicBezTo>
                  <a:pt x="955068" y="645419"/>
                  <a:pt x="982044" y="618732"/>
                  <a:pt x="1014758" y="618732"/>
                </a:cubicBezTo>
                <a:close/>
                <a:moveTo>
                  <a:pt x="696500" y="618732"/>
                </a:moveTo>
                <a:cubicBezTo>
                  <a:pt x="729503" y="618732"/>
                  <a:pt x="756190" y="645419"/>
                  <a:pt x="756190" y="678422"/>
                </a:cubicBezTo>
                <a:cubicBezTo>
                  <a:pt x="756190" y="711425"/>
                  <a:pt x="729503" y="738116"/>
                  <a:pt x="696500" y="738116"/>
                </a:cubicBezTo>
                <a:cubicBezTo>
                  <a:pt x="663497" y="738116"/>
                  <a:pt x="636809" y="711425"/>
                  <a:pt x="636809" y="678422"/>
                </a:cubicBezTo>
                <a:cubicBezTo>
                  <a:pt x="636809" y="645419"/>
                  <a:pt x="663497" y="618732"/>
                  <a:pt x="696500" y="618732"/>
                </a:cubicBezTo>
                <a:close/>
                <a:moveTo>
                  <a:pt x="377953" y="618732"/>
                </a:moveTo>
                <a:cubicBezTo>
                  <a:pt x="410959" y="618732"/>
                  <a:pt x="437647" y="645419"/>
                  <a:pt x="437647" y="678422"/>
                </a:cubicBezTo>
                <a:cubicBezTo>
                  <a:pt x="437647" y="711425"/>
                  <a:pt x="410959" y="738116"/>
                  <a:pt x="377953" y="738116"/>
                </a:cubicBezTo>
                <a:cubicBezTo>
                  <a:pt x="344950" y="738116"/>
                  <a:pt x="318262" y="711425"/>
                  <a:pt x="318262" y="678422"/>
                </a:cubicBezTo>
                <a:cubicBezTo>
                  <a:pt x="318262" y="645419"/>
                  <a:pt x="344950" y="618732"/>
                  <a:pt x="377953" y="618732"/>
                </a:cubicBezTo>
                <a:close/>
                <a:moveTo>
                  <a:pt x="59691" y="618732"/>
                </a:moveTo>
                <a:cubicBezTo>
                  <a:pt x="92694" y="618732"/>
                  <a:pt x="119381" y="645419"/>
                  <a:pt x="119381" y="678422"/>
                </a:cubicBezTo>
                <a:cubicBezTo>
                  <a:pt x="119381" y="711425"/>
                  <a:pt x="92694" y="738116"/>
                  <a:pt x="59691" y="738116"/>
                </a:cubicBezTo>
                <a:cubicBezTo>
                  <a:pt x="26688" y="738116"/>
                  <a:pt x="0" y="711425"/>
                  <a:pt x="0" y="678422"/>
                </a:cubicBezTo>
                <a:cubicBezTo>
                  <a:pt x="0" y="645419"/>
                  <a:pt x="26688" y="618732"/>
                  <a:pt x="59691" y="618732"/>
                </a:cubicBezTo>
                <a:close/>
                <a:moveTo>
                  <a:pt x="1651857" y="309368"/>
                </a:moveTo>
                <a:cubicBezTo>
                  <a:pt x="1684860" y="309368"/>
                  <a:pt x="1711547" y="336055"/>
                  <a:pt x="1711547" y="369058"/>
                </a:cubicBezTo>
                <a:cubicBezTo>
                  <a:pt x="1711547" y="402061"/>
                  <a:pt x="1684860" y="428752"/>
                  <a:pt x="1651857" y="428752"/>
                </a:cubicBezTo>
                <a:cubicBezTo>
                  <a:pt x="1618854" y="428752"/>
                  <a:pt x="1592166" y="402061"/>
                  <a:pt x="1592166" y="369058"/>
                </a:cubicBezTo>
                <a:cubicBezTo>
                  <a:pt x="1592166" y="336055"/>
                  <a:pt x="1618854" y="309368"/>
                  <a:pt x="1651857" y="309368"/>
                </a:cubicBezTo>
                <a:close/>
                <a:moveTo>
                  <a:pt x="1333309" y="309368"/>
                </a:moveTo>
                <a:cubicBezTo>
                  <a:pt x="1366312" y="309368"/>
                  <a:pt x="1393000" y="336055"/>
                  <a:pt x="1393000" y="369058"/>
                </a:cubicBezTo>
                <a:cubicBezTo>
                  <a:pt x="1393000" y="402061"/>
                  <a:pt x="1366312" y="428752"/>
                  <a:pt x="1333309" y="428752"/>
                </a:cubicBezTo>
                <a:cubicBezTo>
                  <a:pt x="1300306" y="428752"/>
                  <a:pt x="1273619" y="402061"/>
                  <a:pt x="1273619" y="369058"/>
                </a:cubicBezTo>
                <a:cubicBezTo>
                  <a:pt x="1273619" y="336055"/>
                  <a:pt x="1300306" y="309368"/>
                  <a:pt x="1333309" y="309368"/>
                </a:cubicBezTo>
                <a:close/>
                <a:moveTo>
                  <a:pt x="1014758" y="309368"/>
                </a:moveTo>
                <a:cubicBezTo>
                  <a:pt x="1047765" y="309368"/>
                  <a:pt x="1074452" y="336055"/>
                  <a:pt x="1074452" y="369058"/>
                </a:cubicBezTo>
                <a:cubicBezTo>
                  <a:pt x="1074452" y="402061"/>
                  <a:pt x="1047765" y="428752"/>
                  <a:pt x="1014758" y="428752"/>
                </a:cubicBezTo>
                <a:cubicBezTo>
                  <a:pt x="981755" y="428752"/>
                  <a:pt x="955068" y="402061"/>
                  <a:pt x="955068" y="369058"/>
                </a:cubicBezTo>
                <a:cubicBezTo>
                  <a:pt x="955068" y="336055"/>
                  <a:pt x="982044" y="309368"/>
                  <a:pt x="1014758" y="309368"/>
                </a:cubicBezTo>
                <a:close/>
                <a:moveTo>
                  <a:pt x="696500" y="309368"/>
                </a:moveTo>
                <a:cubicBezTo>
                  <a:pt x="729503" y="309368"/>
                  <a:pt x="756190" y="336055"/>
                  <a:pt x="756190" y="369058"/>
                </a:cubicBezTo>
                <a:cubicBezTo>
                  <a:pt x="756190" y="402061"/>
                  <a:pt x="729503" y="428752"/>
                  <a:pt x="696500" y="428752"/>
                </a:cubicBezTo>
                <a:cubicBezTo>
                  <a:pt x="663497" y="428752"/>
                  <a:pt x="636809" y="402061"/>
                  <a:pt x="636809" y="369058"/>
                </a:cubicBezTo>
                <a:cubicBezTo>
                  <a:pt x="636809" y="336055"/>
                  <a:pt x="663497" y="309368"/>
                  <a:pt x="696500" y="309368"/>
                </a:cubicBezTo>
                <a:close/>
                <a:moveTo>
                  <a:pt x="377953" y="309368"/>
                </a:moveTo>
                <a:cubicBezTo>
                  <a:pt x="410960" y="309368"/>
                  <a:pt x="437647" y="336055"/>
                  <a:pt x="437647" y="369058"/>
                </a:cubicBezTo>
                <a:cubicBezTo>
                  <a:pt x="437647" y="402061"/>
                  <a:pt x="410960" y="428752"/>
                  <a:pt x="377953" y="428752"/>
                </a:cubicBezTo>
                <a:cubicBezTo>
                  <a:pt x="344950" y="428752"/>
                  <a:pt x="318263" y="402061"/>
                  <a:pt x="318263" y="369058"/>
                </a:cubicBezTo>
                <a:cubicBezTo>
                  <a:pt x="318263" y="336055"/>
                  <a:pt x="344950" y="309368"/>
                  <a:pt x="377953" y="309368"/>
                </a:cubicBezTo>
                <a:close/>
                <a:moveTo>
                  <a:pt x="59691" y="309368"/>
                </a:moveTo>
                <a:cubicBezTo>
                  <a:pt x="92694" y="309368"/>
                  <a:pt x="119382" y="336055"/>
                  <a:pt x="119382" y="369058"/>
                </a:cubicBezTo>
                <a:cubicBezTo>
                  <a:pt x="119382" y="402061"/>
                  <a:pt x="92694" y="428752"/>
                  <a:pt x="59691" y="428752"/>
                </a:cubicBezTo>
                <a:cubicBezTo>
                  <a:pt x="26688" y="428752"/>
                  <a:pt x="1" y="402061"/>
                  <a:pt x="1" y="369058"/>
                </a:cubicBezTo>
                <a:cubicBezTo>
                  <a:pt x="1" y="336055"/>
                  <a:pt x="26688" y="309368"/>
                  <a:pt x="59691" y="309368"/>
                </a:cubicBezTo>
                <a:close/>
                <a:moveTo>
                  <a:pt x="1651857" y="0"/>
                </a:moveTo>
                <a:cubicBezTo>
                  <a:pt x="1684860" y="0"/>
                  <a:pt x="1711547" y="26687"/>
                  <a:pt x="1711547" y="59690"/>
                </a:cubicBezTo>
                <a:cubicBezTo>
                  <a:pt x="1711547" y="92693"/>
                  <a:pt x="1684860" y="119384"/>
                  <a:pt x="1651857" y="119384"/>
                </a:cubicBezTo>
                <a:cubicBezTo>
                  <a:pt x="1618854" y="119384"/>
                  <a:pt x="1592166" y="92693"/>
                  <a:pt x="1592166" y="59690"/>
                </a:cubicBezTo>
                <a:cubicBezTo>
                  <a:pt x="1592166" y="26976"/>
                  <a:pt x="1618854" y="0"/>
                  <a:pt x="1651857" y="0"/>
                </a:cubicBezTo>
                <a:close/>
                <a:moveTo>
                  <a:pt x="1333309" y="0"/>
                </a:moveTo>
                <a:cubicBezTo>
                  <a:pt x="1366312" y="0"/>
                  <a:pt x="1393000" y="26687"/>
                  <a:pt x="1393000" y="59690"/>
                </a:cubicBezTo>
                <a:cubicBezTo>
                  <a:pt x="1393000" y="92693"/>
                  <a:pt x="1366312" y="119384"/>
                  <a:pt x="1333309" y="119384"/>
                </a:cubicBezTo>
                <a:cubicBezTo>
                  <a:pt x="1300306" y="119384"/>
                  <a:pt x="1273619" y="92693"/>
                  <a:pt x="1273619" y="59690"/>
                </a:cubicBezTo>
                <a:cubicBezTo>
                  <a:pt x="1273619" y="26976"/>
                  <a:pt x="1300306" y="0"/>
                  <a:pt x="1333309" y="0"/>
                </a:cubicBezTo>
                <a:close/>
                <a:moveTo>
                  <a:pt x="1014758" y="0"/>
                </a:moveTo>
                <a:cubicBezTo>
                  <a:pt x="1047765" y="0"/>
                  <a:pt x="1074452" y="26687"/>
                  <a:pt x="1074452" y="59690"/>
                </a:cubicBezTo>
                <a:cubicBezTo>
                  <a:pt x="1074452" y="92693"/>
                  <a:pt x="1047765" y="119384"/>
                  <a:pt x="1014758" y="119384"/>
                </a:cubicBezTo>
                <a:cubicBezTo>
                  <a:pt x="981755" y="119384"/>
                  <a:pt x="955068" y="92693"/>
                  <a:pt x="955068" y="59690"/>
                </a:cubicBezTo>
                <a:cubicBezTo>
                  <a:pt x="955068" y="26976"/>
                  <a:pt x="982044" y="0"/>
                  <a:pt x="1014758" y="0"/>
                </a:cubicBezTo>
                <a:close/>
                <a:moveTo>
                  <a:pt x="696500" y="0"/>
                </a:moveTo>
                <a:cubicBezTo>
                  <a:pt x="729503" y="0"/>
                  <a:pt x="756190" y="26687"/>
                  <a:pt x="756190" y="59690"/>
                </a:cubicBezTo>
                <a:cubicBezTo>
                  <a:pt x="756190" y="92693"/>
                  <a:pt x="729503" y="119384"/>
                  <a:pt x="696500" y="119384"/>
                </a:cubicBezTo>
                <a:cubicBezTo>
                  <a:pt x="663497" y="119384"/>
                  <a:pt x="636809" y="92693"/>
                  <a:pt x="636809" y="59690"/>
                </a:cubicBezTo>
                <a:cubicBezTo>
                  <a:pt x="636809" y="26976"/>
                  <a:pt x="663497" y="0"/>
                  <a:pt x="696500" y="0"/>
                </a:cubicBezTo>
                <a:close/>
                <a:moveTo>
                  <a:pt x="377953" y="0"/>
                </a:moveTo>
                <a:cubicBezTo>
                  <a:pt x="410960" y="0"/>
                  <a:pt x="437647" y="26687"/>
                  <a:pt x="437647" y="59690"/>
                </a:cubicBezTo>
                <a:cubicBezTo>
                  <a:pt x="437647" y="92693"/>
                  <a:pt x="410960" y="119384"/>
                  <a:pt x="377953" y="119384"/>
                </a:cubicBezTo>
                <a:cubicBezTo>
                  <a:pt x="344950" y="119384"/>
                  <a:pt x="318263" y="92693"/>
                  <a:pt x="318263" y="59690"/>
                </a:cubicBezTo>
                <a:cubicBezTo>
                  <a:pt x="318263" y="26976"/>
                  <a:pt x="344950" y="0"/>
                  <a:pt x="377953" y="0"/>
                </a:cubicBezTo>
                <a:close/>
                <a:moveTo>
                  <a:pt x="59691" y="0"/>
                </a:moveTo>
                <a:cubicBezTo>
                  <a:pt x="92694" y="0"/>
                  <a:pt x="119382" y="26687"/>
                  <a:pt x="119382" y="59690"/>
                </a:cubicBezTo>
                <a:cubicBezTo>
                  <a:pt x="119382" y="92693"/>
                  <a:pt x="92694" y="119384"/>
                  <a:pt x="59691" y="119384"/>
                </a:cubicBezTo>
                <a:cubicBezTo>
                  <a:pt x="26688" y="119384"/>
                  <a:pt x="1" y="92693"/>
                  <a:pt x="1" y="59690"/>
                </a:cubicBezTo>
                <a:cubicBezTo>
                  <a:pt x="1" y="26976"/>
                  <a:pt x="26688" y="0"/>
                  <a:pt x="59691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45000"/>
            </a:schemeClr>
          </a:solidFill>
          <a:ln w="835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6749" y="2051051"/>
            <a:ext cx="10858499" cy="3829050"/>
          </a:xfrm>
          <a:prstGeom prst="roundRect">
            <a:avLst>
              <a:gd name="adj" fmla="val 3845"/>
            </a:avLst>
          </a:prstGeom>
          <a:gradFill>
            <a:gsLst>
              <a:gs pos="29000">
                <a:schemeClr val="bg1"/>
              </a:gs>
              <a:gs pos="100000">
                <a:schemeClr val="accent1">
                  <a:lumMod val="40000"/>
                  <a:lumOff val="60000"/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1905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57351" y="2994025"/>
            <a:ext cx="3600000" cy="22613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将静态分析技术拓展到更多的领域和行业，如物联网、人工智能、区块链等，为这些新兴领域的发展提供安全保障。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136328" y="2994025"/>
            <a:ext cx="3600000" cy="226136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将静态分析与其他技术相结合，如动态分析、形式化验证等，形成更全面、更有效的程序分析和验证体系。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657351" y="2640498"/>
            <a:ext cx="3600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新领域与行业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136328" y="2640498"/>
            <a:ext cx="3600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与其他技术的结合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3195" y="5327386"/>
            <a:ext cx="4320000" cy="36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5248" y="5327386"/>
            <a:ext cx="4320000" cy="36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43195" y="2712358"/>
            <a:ext cx="537956" cy="537956"/>
          </a:xfrm>
          <a:prstGeom prst="flowChartConnector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34925" cap="sq">
            <a:solidFill>
              <a:schemeClr val="bg1"/>
            </a:solidFill>
            <a:miter/>
          </a:ln>
          <a:effectLst>
            <a:outerShdw blurRad="63500" sx="102000" sy="102000" algn="ctr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62242" y="2842639"/>
            <a:ext cx="299863" cy="277395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25248" y="2712358"/>
            <a:ext cx="537956" cy="537956"/>
          </a:xfrm>
          <a:prstGeom prst="flowChartConnector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34925" cap="sq">
            <a:solidFill>
              <a:schemeClr val="bg1"/>
            </a:solidFill>
            <a:miter/>
          </a:ln>
          <a:effectLst>
            <a:outerShdw blurRad="63500" sx="102000" sy="102000" algn="ctr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46899" y="2842477"/>
            <a:ext cx="294655" cy="277719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应用拓展与深化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5400000">
            <a:off x="4104410" y="1871486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21239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1550" y="4388188"/>
            <a:ext cx="1216129" cy="2469813"/>
          </a:xfrm>
          <a:custGeom>
            <a:avLst/>
            <a:gdLst>
              <a:gd name="connsiteX0" fmla="*/ 513023 w 1216129"/>
              <a:gd name="connsiteY0" fmla="*/ 0 h 2469813"/>
              <a:gd name="connsiteX1" fmla="*/ 1216129 w 1216129"/>
              <a:gd name="connsiteY1" fmla="*/ 0 h 2469813"/>
              <a:gd name="connsiteX2" fmla="*/ 703106 w 1216129"/>
              <a:gd name="connsiteY2" fmla="*/ 2469813 h 2469813"/>
              <a:gd name="connsiteX3" fmla="*/ 0 w 1216129"/>
              <a:gd name="connsiteY3" fmla="*/ 2469813 h 2469813"/>
            </a:gdLst>
            <a:ahLst/>
            <a:cxnLst/>
            <a:rect l="l" t="t" r="r" b="b"/>
            <a:pathLst>
              <a:path w="1216129" h="2469813">
                <a:moveTo>
                  <a:pt x="513023" y="0"/>
                </a:moveTo>
                <a:lnTo>
                  <a:pt x="1216129" y="0"/>
                </a:lnTo>
                <a:lnTo>
                  <a:pt x="703106" y="2469813"/>
                </a:lnTo>
                <a:lnTo>
                  <a:pt x="0" y="246981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36000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1397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 l="963" r="35709"/>
          <a:stretch>
            <a:fillRect/>
          </a:stretch>
        </p:blipFill>
        <p:spPr>
          <a:xfrm>
            <a:off x="7883152" y="26999"/>
            <a:ext cx="4308848" cy="6804000"/>
          </a:xfrm>
          <a:custGeom>
            <a:avLst/>
            <a:gdLst>
              <a:gd name="connsiteX0" fmla="*/ 1404899 w 4308848"/>
              <a:gd name="connsiteY0" fmla="*/ 0 h 6804000"/>
              <a:gd name="connsiteX1" fmla="*/ 1480906 w 4308848"/>
              <a:gd name="connsiteY1" fmla="*/ 0 h 6804000"/>
              <a:gd name="connsiteX2" fmla="*/ 4248000 w 4308848"/>
              <a:gd name="connsiteY2" fmla="*/ 0 h 6804000"/>
              <a:gd name="connsiteX3" fmla="*/ 4308848 w 4308848"/>
              <a:gd name="connsiteY3" fmla="*/ 0 h 6804000"/>
              <a:gd name="connsiteX4" fmla="*/ 4308848 w 4308848"/>
              <a:gd name="connsiteY4" fmla="*/ 6804000 h 6804000"/>
              <a:gd name="connsiteX5" fmla="*/ 2843101 w 4308848"/>
              <a:gd name="connsiteY5" fmla="*/ 6804000 h 6804000"/>
              <a:gd name="connsiteX6" fmla="*/ 1480906 w 4308848"/>
              <a:gd name="connsiteY6" fmla="*/ 6804000 h 6804000"/>
              <a:gd name="connsiteX7" fmla="*/ 0 w 4308848"/>
              <a:gd name="connsiteY7" fmla="*/ 6804000 h 6804000"/>
            </a:gdLst>
            <a:ahLst/>
            <a:cxnLst/>
            <a:rect l="l" t="t" r="r" b="b"/>
            <a:pathLst>
              <a:path w="4308848" h="6804000">
                <a:moveTo>
                  <a:pt x="1404899" y="0"/>
                </a:moveTo>
                <a:lnTo>
                  <a:pt x="1480906" y="0"/>
                </a:lnTo>
                <a:lnTo>
                  <a:pt x="4248000" y="0"/>
                </a:lnTo>
                <a:lnTo>
                  <a:pt x="4308848" y="0"/>
                </a:lnTo>
                <a:lnTo>
                  <a:pt x="4308848" y="6804000"/>
                </a:lnTo>
                <a:lnTo>
                  <a:pt x="2843101" y="6804000"/>
                </a:lnTo>
                <a:lnTo>
                  <a:pt x="1480906" y="6804000"/>
                </a:lnTo>
                <a:lnTo>
                  <a:pt x="0" y="6804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8515300" y="0"/>
            <a:ext cx="921295" cy="2678300"/>
          </a:xfrm>
          <a:custGeom>
            <a:avLst/>
            <a:gdLst>
              <a:gd name="connsiteX0" fmla="*/ 555955 w 921295"/>
              <a:gd name="connsiteY0" fmla="*/ 0 h 2678300"/>
              <a:gd name="connsiteX1" fmla="*/ 921295 w 921295"/>
              <a:gd name="connsiteY1" fmla="*/ 0 h 2678300"/>
              <a:gd name="connsiteX2" fmla="*/ 365340 w 921295"/>
              <a:gd name="connsiteY2" fmla="*/ 2678300 h 2678300"/>
              <a:gd name="connsiteX3" fmla="*/ 0 w 921295"/>
              <a:gd name="connsiteY3" fmla="*/ 2678300 h 2678300"/>
            </a:gdLst>
            <a:ahLst/>
            <a:cxnLst/>
            <a:rect l="l" t="t" r="r" b="b"/>
            <a:pathLst>
              <a:path w="921295" h="2678300">
                <a:moveTo>
                  <a:pt x="555955" y="0"/>
                </a:moveTo>
                <a:lnTo>
                  <a:pt x="921295" y="0"/>
                </a:lnTo>
                <a:lnTo>
                  <a:pt x="365340" y="2678300"/>
                </a:lnTo>
                <a:lnTo>
                  <a:pt x="0" y="2678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95901" y="1"/>
            <a:ext cx="668825" cy="2153899"/>
          </a:xfrm>
          <a:custGeom>
            <a:avLst/>
            <a:gdLst>
              <a:gd name="connsiteX0" fmla="*/ 446224 w 668825"/>
              <a:gd name="connsiteY0" fmla="*/ 0 h 2153899"/>
              <a:gd name="connsiteX1" fmla="*/ 668825 w 668825"/>
              <a:gd name="connsiteY1" fmla="*/ 0 h 2153899"/>
              <a:gd name="connsiteX2" fmla="*/ 222601 w 668825"/>
              <a:gd name="connsiteY2" fmla="*/ 2153899 h 2153899"/>
              <a:gd name="connsiteX3" fmla="*/ 0 w 668825"/>
              <a:gd name="connsiteY3" fmla="*/ 2153899 h 2153899"/>
            </a:gdLst>
            <a:ahLst/>
            <a:cxnLst/>
            <a:rect l="l" t="t" r="r" b="b"/>
            <a:pathLst>
              <a:path w="668825" h="2153899">
                <a:moveTo>
                  <a:pt x="446224" y="0"/>
                </a:moveTo>
                <a:lnTo>
                  <a:pt x="668825" y="0"/>
                </a:lnTo>
                <a:lnTo>
                  <a:pt x="222601" y="2153899"/>
                </a:lnTo>
                <a:lnTo>
                  <a:pt x="0" y="215389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542815" y="3722914"/>
            <a:ext cx="649185" cy="3135086"/>
          </a:xfrm>
          <a:custGeom>
            <a:avLst/>
            <a:gdLst>
              <a:gd name="connsiteX0" fmla="*/ 593273 w 593273"/>
              <a:gd name="connsiteY0" fmla="*/ 0 h 2865074"/>
              <a:gd name="connsiteX1" fmla="*/ 593273 w 593273"/>
              <a:gd name="connsiteY1" fmla="*/ 2865074 h 2865074"/>
              <a:gd name="connsiteX2" fmla="*/ 0 w 593273"/>
              <a:gd name="connsiteY2" fmla="*/ 2865074 h 2865074"/>
            </a:gdLst>
            <a:ahLst/>
            <a:cxnLst/>
            <a:rect l="l" t="t" r="r" b="b"/>
            <a:pathLst>
              <a:path w="593273" h="2865074">
                <a:moveTo>
                  <a:pt x="593273" y="0"/>
                </a:moveTo>
                <a:lnTo>
                  <a:pt x="593273" y="2865074"/>
                </a:lnTo>
                <a:lnTo>
                  <a:pt x="0" y="28650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9288" y="3364163"/>
            <a:ext cx="5989186" cy="1666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总结与展望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0" y="6362207"/>
            <a:ext cx="10109200" cy="495793"/>
          </a:xfrm>
          <a:custGeom>
            <a:avLst/>
            <a:gdLst>
              <a:gd name="connsiteX0" fmla="*/ 0 w 10109200"/>
              <a:gd name="connsiteY0" fmla="*/ 0 h 495793"/>
              <a:gd name="connsiteX1" fmla="*/ 10109200 w 10109200"/>
              <a:gd name="connsiteY1" fmla="*/ 0 h 495793"/>
              <a:gd name="connsiteX2" fmla="*/ 10109200 w 10109200"/>
              <a:gd name="connsiteY2" fmla="*/ 495793 h 495793"/>
              <a:gd name="connsiteX3" fmla="*/ 0 w 10109200"/>
              <a:gd name="connsiteY3" fmla="*/ 495793 h 495793"/>
            </a:gdLst>
            <a:ahLst/>
            <a:cxnLst/>
            <a:rect l="l" t="t" r="r" b="b"/>
            <a:pathLst>
              <a:path w="10109200" h="495793">
                <a:moveTo>
                  <a:pt x="0" y="0"/>
                </a:moveTo>
                <a:lnTo>
                  <a:pt x="10109200" y="0"/>
                </a:lnTo>
                <a:lnTo>
                  <a:pt x="10109200" y="495793"/>
                </a:lnTo>
                <a:lnTo>
                  <a:pt x="0" y="49579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9674730" y="6362207"/>
            <a:ext cx="2517270" cy="495793"/>
          </a:xfrm>
          <a:custGeom>
            <a:avLst/>
            <a:gdLst>
              <a:gd name="connsiteX0" fmla="*/ 0 w 2517270"/>
              <a:gd name="connsiteY0" fmla="*/ 0 h 495793"/>
              <a:gd name="connsiteX1" fmla="*/ 2213230 w 2517270"/>
              <a:gd name="connsiteY1" fmla="*/ 0 h 495793"/>
              <a:gd name="connsiteX2" fmla="*/ 2517270 w 2517270"/>
              <a:gd name="connsiteY2" fmla="*/ 304040 h 495793"/>
              <a:gd name="connsiteX3" fmla="*/ 2517269 w 2517270"/>
              <a:gd name="connsiteY3" fmla="*/ 304040 h 495793"/>
              <a:gd name="connsiteX4" fmla="*/ 2498820 w 2517270"/>
              <a:gd name="connsiteY4" fmla="*/ 408580 h 495793"/>
              <a:gd name="connsiteX5" fmla="*/ 2448786 w 2517270"/>
              <a:gd name="connsiteY5" fmla="*/ 495793 h 495793"/>
              <a:gd name="connsiteX6" fmla="*/ 0 w 2517270"/>
              <a:gd name="connsiteY6" fmla="*/ 495793 h 495793"/>
            </a:gdLst>
            <a:ahLst/>
            <a:cxnLst/>
            <a:rect l="l" t="t" r="r" b="b"/>
            <a:pathLst>
              <a:path w="2517270" h="495793">
                <a:moveTo>
                  <a:pt x="0" y="0"/>
                </a:moveTo>
                <a:lnTo>
                  <a:pt x="2213230" y="0"/>
                </a:lnTo>
                <a:cubicBezTo>
                  <a:pt x="2381147" y="0"/>
                  <a:pt x="2517270" y="136123"/>
                  <a:pt x="2517270" y="304040"/>
                </a:cubicBezTo>
                <a:lnTo>
                  <a:pt x="2517269" y="304040"/>
                </a:lnTo>
                <a:cubicBezTo>
                  <a:pt x="2517269" y="340772"/>
                  <a:pt x="2510756" y="375983"/>
                  <a:pt x="2498820" y="408580"/>
                </a:cubicBezTo>
                <a:lnTo>
                  <a:pt x="2448786" y="495793"/>
                </a:lnTo>
                <a:lnTo>
                  <a:pt x="0" y="49579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502221" y="6504947"/>
            <a:ext cx="1029379" cy="210312"/>
          </a:xfrm>
          <a:custGeom>
            <a:avLst/>
            <a:gdLst>
              <a:gd name="connsiteX0" fmla="*/ 92240 w 1029379"/>
              <a:gd name="connsiteY0" fmla="*/ 0 h 210312"/>
              <a:gd name="connsiteX1" fmla="*/ 0 w 1029379"/>
              <a:gd name="connsiteY1" fmla="*/ 0 h 210312"/>
              <a:gd name="connsiteX2" fmla="*/ 92240 w 1029379"/>
              <a:gd name="connsiteY2" fmla="*/ 105156 h 210312"/>
              <a:gd name="connsiteX3" fmla="*/ 0 w 1029379"/>
              <a:gd name="connsiteY3" fmla="*/ 210312 h 210312"/>
              <a:gd name="connsiteX4" fmla="*/ 92240 w 1029379"/>
              <a:gd name="connsiteY4" fmla="*/ 210312 h 210312"/>
              <a:gd name="connsiteX5" fmla="*/ 184479 w 1029379"/>
              <a:gd name="connsiteY5" fmla="*/ 105156 h 210312"/>
              <a:gd name="connsiteX6" fmla="*/ 261220 w 1029379"/>
              <a:gd name="connsiteY6" fmla="*/ 0 h 210312"/>
              <a:gd name="connsiteX7" fmla="*/ 168980 w 1029379"/>
              <a:gd name="connsiteY7" fmla="*/ 0 h 210312"/>
              <a:gd name="connsiteX8" fmla="*/ 261220 w 1029379"/>
              <a:gd name="connsiteY8" fmla="*/ 105156 h 210312"/>
              <a:gd name="connsiteX9" fmla="*/ 168980 w 1029379"/>
              <a:gd name="connsiteY9" fmla="*/ 210312 h 210312"/>
              <a:gd name="connsiteX10" fmla="*/ 261220 w 1029379"/>
              <a:gd name="connsiteY10" fmla="*/ 210312 h 210312"/>
              <a:gd name="connsiteX11" fmla="*/ 353459 w 1029379"/>
              <a:gd name="connsiteY11" fmla="*/ 105156 h 210312"/>
              <a:gd name="connsiteX12" fmla="*/ 430200 w 1029379"/>
              <a:gd name="connsiteY12" fmla="*/ 0 h 210312"/>
              <a:gd name="connsiteX13" fmla="*/ 337960 w 1029379"/>
              <a:gd name="connsiteY13" fmla="*/ 0 h 210312"/>
              <a:gd name="connsiteX14" fmla="*/ 430200 w 1029379"/>
              <a:gd name="connsiteY14" fmla="*/ 105156 h 210312"/>
              <a:gd name="connsiteX15" fmla="*/ 337960 w 1029379"/>
              <a:gd name="connsiteY15" fmla="*/ 210312 h 210312"/>
              <a:gd name="connsiteX16" fmla="*/ 430200 w 1029379"/>
              <a:gd name="connsiteY16" fmla="*/ 210312 h 210312"/>
              <a:gd name="connsiteX17" fmla="*/ 522439 w 1029379"/>
              <a:gd name="connsiteY17" fmla="*/ 105156 h 210312"/>
              <a:gd name="connsiteX18" fmla="*/ 599180 w 1029379"/>
              <a:gd name="connsiteY18" fmla="*/ 0 h 210312"/>
              <a:gd name="connsiteX19" fmla="*/ 506940 w 1029379"/>
              <a:gd name="connsiteY19" fmla="*/ 0 h 210312"/>
              <a:gd name="connsiteX20" fmla="*/ 599180 w 1029379"/>
              <a:gd name="connsiteY20" fmla="*/ 105156 h 210312"/>
              <a:gd name="connsiteX21" fmla="*/ 506940 w 1029379"/>
              <a:gd name="connsiteY21" fmla="*/ 210312 h 210312"/>
              <a:gd name="connsiteX22" fmla="*/ 599180 w 1029379"/>
              <a:gd name="connsiteY22" fmla="*/ 210312 h 210312"/>
              <a:gd name="connsiteX23" fmla="*/ 691419 w 1029379"/>
              <a:gd name="connsiteY23" fmla="*/ 105156 h 210312"/>
              <a:gd name="connsiteX24" fmla="*/ 768160 w 1029379"/>
              <a:gd name="connsiteY24" fmla="*/ 0 h 210312"/>
              <a:gd name="connsiteX25" fmla="*/ 675920 w 1029379"/>
              <a:gd name="connsiteY25" fmla="*/ 0 h 210312"/>
              <a:gd name="connsiteX26" fmla="*/ 768160 w 1029379"/>
              <a:gd name="connsiteY26" fmla="*/ 105156 h 210312"/>
              <a:gd name="connsiteX27" fmla="*/ 675920 w 1029379"/>
              <a:gd name="connsiteY27" fmla="*/ 210312 h 210312"/>
              <a:gd name="connsiteX28" fmla="*/ 768160 w 1029379"/>
              <a:gd name="connsiteY28" fmla="*/ 210312 h 210312"/>
              <a:gd name="connsiteX29" fmla="*/ 860399 w 1029379"/>
              <a:gd name="connsiteY29" fmla="*/ 105156 h 210312"/>
              <a:gd name="connsiteX30" fmla="*/ 937140 w 1029379"/>
              <a:gd name="connsiteY30" fmla="*/ 0 h 210312"/>
              <a:gd name="connsiteX31" fmla="*/ 844900 w 1029379"/>
              <a:gd name="connsiteY31" fmla="*/ 0 h 210312"/>
              <a:gd name="connsiteX32" fmla="*/ 937140 w 1029379"/>
              <a:gd name="connsiteY32" fmla="*/ 105156 h 210312"/>
              <a:gd name="connsiteX33" fmla="*/ 844900 w 1029379"/>
              <a:gd name="connsiteY33" fmla="*/ 210312 h 210312"/>
              <a:gd name="connsiteX34" fmla="*/ 937140 w 1029379"/>
              <a:gd name="connsiteY34" fmla="*/ 210312 h 210312"/>
              <a:gd name="connsiteX35" fmla="*/ 1029379 w 1029379"/>
              <a:gd name="connsiteY35" fmla="*/ 105156 h 210312"/>
            </a:gdLst>
            <a:ahLst/>
            <a:cxnLst/>
            <a:rect l="l" t="t" r="r" b="b"/>
            <a:pathLst>
              <a:path w="1029379" h="210312">
                <a:moveTo>
                  <a:pt x="92240" y="0"/>
                </a:moveTo>
                <a:lnTo>
                  <a:pt x="0" y="0"/>
                </a:lnTo>
                <a:lnTo>
                  <a:pt x="92240" y="105156"/>
                </a:lnTo>
                <a:lnTo>
                  <a:pt x="0" y="210312"/>
                </a:lnTo>
                <a:lnTo>
                  <a:pt x="92240" y="210312"/>
                </a:lnTo>
                <a:lnTo>
                  <a:pt x="184479" y="105156"/>
                </a:lnTo>
                <a:close/>
                <a:moveTo>
                  <a:pt x="261220" y="0"/>
                </a:moveTo>
                <a:lnTo>
                  <a:pt x="168980" y="0"/>
                </a:lnTo>
                <a:lnTo>
                  <a:pt x="261220" y="105156"/>
                </a:lnTo>
                <a:lnTo>
                  <a:pt x="168980" y="210312"/>
                </a:lnTo>
                <a:lnTo>
                  <a:pt x="261220" y="210312"/>
                </a:lnTo>
                <a:lnTo>
                  <a:pt x="353459" y="105156"/>
                </a:lnTo>
                <a:close/>
                <a:moveTo>
                  <a:pt x="430200" y="0"/>
                </a:moveTo>
                <a:lnTo>
                  <a:pt x="337960" y="0"/>
                </a:lnTo>
                <a:lnTo>
                  <a:pt x="430200" y="105156"/>
                </a:lnTo>
                <a:lnTo>
                  <a:pt x="337960" y="210312"/>
                </a:lnTo>
                <a:lnTo>
                  <a:pt x="430200" y="210312"/>
                </a:lnTo>
                <a:lnTo>
                  <a:pt x="522439" y="105156"/>
                </a:lnTo>
                <a:close/>
                <a:moveTo>
                  <a:pt x="599180" y="0"/>
                </a:moveTo>
                <a:lnTo>
                  <a:pt x="506940" y="0"/>
                </a:lnTo>
                <a:lnTo>
                  <a:pt x="599180" y="105156"/>
                </a:lnTo>
                <a:lnTo>
                  <a:pt x="506940" y="210312"/>
                </a:lnTo>
                <a:lnTo>
                  <a:pt x="599180" y="210312"/>
                </a:lnTo>
                <a:lnTo>
                  <a:pt x="691419" y="105156"/>
                </a:lnTo>
                <a:close/>
                <a:moveTo>
                  <a:pt x="768160" y="0"/>
                </a:moveTo>
                <a:lnTo>
                  <a:pt x="675920" y="0"/>
                </a:lnTo>
                <a:lnTo>
                  <a:pt x="768160" y="105156"/>
                </a:lnTo>
                <a:lnTo>
                  <a:pt x="675920" y="210312"/>
                </a:lnTo>
                <a:lnTo>
                  <a:pt x="768160" y="210312"/>
                </a:lnTo>
                <a:lnTo>
                  <a:pt x="860399" y="105156"/>
                </a:lnTo>
                <a:close/>
                <a:moveTo>
                  <a:pt x="937140" y="0"/>
                </a:moveTo>
                <a:lnTo>
                  <a:pt x="844900" y="0"/>
                </a:lnTo>
                <a:lnTo>
                  <a:pt x="937140" y="105156"/>
                </a:lnTo>
                <a:lnTo>
                  <a:pt x="844900" y="210312"/>
                </a:lnTo>
                <a:lnTo>
                  <a:pt x="937140" y="210312"/>
                </a:lnTo>
                <a:lnTo>
                  <a:pt x="1029379" y="105156"/>
                </a:lnTo>
                <a:close/>
              </a:path>
            </a:pathLst>
          </a:custGeom>
          <a:gradFill>
            <a:gsLst>
              <a:gs pos="1600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76360" y="6440993"/>
            <a:ext cx="988365" cy="2962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740910" y="6590799"/>
            <a:ext cx="7667640" cy="38608"/>
            <a:chOff x="740910" y="6590799"/>
            <a:chExt cx="7667640" cy="38608"/>
          </a:xfrm>
        </p:grpSpPr>
        <p:sp>
          <p:nvSpPr>
            <p:cNvPr id="16" name="标题 1"/>
            <p:cNvSpPr txBox="1"/>
            <p:nvPr/>
          </p:nvSpPr>
          <p:spPr>
            <a:xfrm>
              <a:off x="740910" y="6590799"/>
              <a:ext cx="895105" cy="3860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246428" y="6606548"/>
              <a:ext cx="7162122" cy="711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84933" y="6520015"/>
            <a:ext cx="514552" cy="180177"/>
            <a:chOff x="184933" y="6520015"/>
            <a:chExt cx="514552" cy="180177"/>
          </a:xfrm>
        </p:grpSpPr>
        <p:sp>
          <p:nvSpPr>
            <p:cNvPr id="19" name="标题 1"/>
            <p:cNvSpPr txBox="1"/>
            <p:nvPr/>
          </p:nvSpPr>
          <p:spPr>
            <a:xfrm rot="18920784" flipH="1">
              <a:off x="378506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8920784" flipH="1">
              <a:off x="545693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8920784" flipH="1">
              <a:off x="211318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 flipV="1">
            <a:off x="0" y="0"/>
            <a:ext cx="2159638" cy="2159638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V="1">
            <a:off x="0" y="1"/>
            <a:ext cx="8490857" cy="53884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71776" y="1864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83079" y="2195654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215916" y="892930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07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087801" y="5082078"/>
            <a:ext cx="529758" cy="138037"/>
          </a:xfrm>
          <a:custGeom>
            <a:avLst/>
            <a:gdLst>
              <a:gd name="connsiteX0" fmla="*/ 428294 w 529758"/>
              <a:gd name="connsiteY0" fmla="*/ 0 h 138037"/>
              <a:gd name="connsiteX1" fmla="*/ 529758 w 529758"/>
              <a:gd name="connsiteY1" fmla="*/ 0 h 138037"/>
              <a:gd name="connsiteX2" fmla="*/ 442461 w 529758"/>
              <a:gd name="connsiteY2" fmla="*/ 138037 h 138037"/>
              <a:gd name="connsiteX3" fmla="*/ 340997 w 529758"/>
              <a:gd name="connsiteY3" fmla="*/ 138037 h 138037"/>
              <a:gd name="connsiteX4" fmla="*/ 257796 w 529758"/>
              <a:gd name="connsiteY4" fmla="*/ 0 h 138037"/>
              <a:gd name="connsiteX5" fmla="*/ 359260 w 529758"/>
              <a:gd name="connsiteY5" fmla="*/ 0 h 138037"/>
              <a:gd name="connsiteX6" fmla="*/ 271963 w 529758"/>
              <a:gd name="connsiteY6" fmla="*/ 138037 h 138037"/>
              <a:gd name="connsiteX7" fmla="*/ 170499 w 529758"/>
              <a:gd name="connsiteY7" fmla="*/ 138037 h 138037"/>
              <a:gd name="connsiteX8" fmla="*/ 87297 w 529758"/>
              <a:gd name="connsiteY8" fmla="*/ 0 h 138037"/>
              <a:gd name="connsiteX9" fmla="*/ 188761 w 529758"/>
              <a:gd name="connsiteY9" fmla="*/ 0 h 138037"/>
              <a:gd name="connsiteX10" fmla="*/ 101464 w 529758"/>
              <a:gd name="connsiteY10" fmla="*/ 138037 h 138037"/>
              <a:gd name="connsiteX11" fmla="*/ 0 w 529758"/>
              <a:gd name="connsiteY11" fmla="*/ 138037 h 138037"/>
            </a:gdLst>
            <a:ahLst/>
            <a:cxnLst/>
            <a:rect l="l" t="t" r="r" b="b"/>
            <a:pathLst>
              <a:path w="529758" h="138037">
                <a:moveTo>
                  <a:pt x="428294" y="0"/>
                </a:moveTo>
                <a:lnTo>
                  <a:pt x="529758" y="0"/>
                </a:lnTo>
                <a:lnTo>
                  <a:pt x="442461" y="138037"/>
                </a:lnTo>
                <a:lnTo>
                  <a:pt x="340997" y="138037"/>
                </a:lnTo>
                <a:close/>
                <a:moveTo>
                  <a:pt x="257796" y="0"/>
                </a:moveTo>
                <a:lnTo>
                  <a:pt x="359260" y="0"/>
                </a:lnTo>
                <a:lnTo>
                  <a:pt x="271963" y="138037"/>
                </a:lnTo>
                <a:lnTo>
                  <a:pt x="170499" y="138037"/>
                </a:lnTo>
                <a:close/>
                <a:moveTo>
                  <a:pt x="87297" y="0"/>
                </a:moveTo>
                <a:lnTo>
                  <a:pt x="188761" y="0"/>
                </a:lnTo>
                <a:lnTo>
                  <a:pt x="101464" y="138037"/>
                </a:lnTo>
                <a:lnTo>
                  <a:pt x="0" y="13803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752600" y="5136697"/>
            <a:ext cx="4584032" cy="28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89329" y="1317329"/>
            <a:ext cx="4320000" cy="4629743"/>
          </a:xfrm>
          <a:prstGeom prst="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1">
                    <a:alpha val="100000"/>
                  </a:schemeClr>
                </a:gs>
                <a:gs pos="29000">
                  <a:schemeClr val="accent1">
                    <a:lumMod val="60000"/>
                    <a:lumOff val="40000"/>
                    <a:alpha val="0"/>
                  </a:schemeClr>
                </a:gs>
                <a:gs pos="54560">
                  <a:schemeClr val="accent1">
                    <a:lumMod val="20000"/>
                    <a:lumOff val="80000"/>
                    <a:alpha val="0"/>
                  </a:schemeClr>
                </a:gs>
                <a:gs pos="79734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769100" y="1524000"/>
            <a:ext cx="3996744" cy="1423482"/>
          </a:xfrm>
          <a:prstGeom prst="roundRect">
            <a:avLst>
              <a:gd name="adj" fmla="val 0"/>
            </a:avLst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80090" y="1317329"/>
            <a:ext cx="4320000" cy="4629743"/>
          </a:xfrm>
          <a:prstGeom prst="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1">
                    <a:alpha val="100000"/>
                  </a:schemeClr>
                </a:gs>
                <a:gs pos="29000">
                  <a:schemeClr val="accent1">
                    <a:lumMod val="60000"/>
                    <a:lumOff val="40000"/>
                    <a:alpha val="0"/>
                  </a:schemeClr>
                </a:gs>
                <a:gs pos="54560">
                  <a:schemeClr val="accent1">
                    <a:lumMod val="20000"/>
                    <a:lumOff val="80000"/>
                    <a:alpha val="0"/>
                  </a:schemeClr>
                </a:gs>
                <a:gs pos="79734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447800" y="1524000"/>
            <a:ext cx="3996744" cy="1423482"/>
          </a:xfrm>
          <a:prstGeom prst="roundRect">
            <a:avLst>
              <a:gd name="adj" fmla="val 0"/>
            </a:avLst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460090" y="3134743"/>
            <a:ext cx="3960000" cy="24985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静态分析是一种重要的程序分析技术，能够有效提高程序的安全性、可靠性和质量，降低开发和维护成本。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69329" y="3175343"/>
            <a:ext cx="3960000" cy="24604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静态分析也存在一些局限性，如误报和漏报问题、分析效率和性能问题等，需要不断改进和优化。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460090" y="1687710"/>
            <a:ext cx="3960000" cy="10812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静态分析的价值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69329" y="1687710"/>
            <a:ext cx="3960000" cy="10812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静态分析的局限性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358454" y="5706341"/>
            <a:ext cx="163273" cy="163273"/>
          </a:xfrm>
          <a:prstGeom prst="ellipse">
            <a:avLst/>
          </a:prstGeom>
          <a:gradFill>
            <a:gsLst>
              <a:gs pos="18000">
                <a:schemeClr val="accent1">
                  <a:lumMod val="40000"/>
                  <a:lumOff val="6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4" name="线条 1"/>
          <p:cNvCxnSpPr/>
          <p:nvPr/>
        </p:nvCxnSpPr>
        <p:spPr>
          <a:xfrm>
            <a:off x="9013371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sp>
        <p:nvSpPr>
          <p:cNvPr id="15" name="标题 1"/>
          <p:cNvSpPr txBox="1"/>
          <p:nvPr/>
        </p:nvSpPr>
        <p:spPr>
          <a:xfrm>
            <a:off x="8667693" y="5706341"/>
            <a:ext cx="163273" cy="163273"/>
          </a:xfrm>
          <a:prstGeom prst="ellipse">
            <a:avLst/>
          </a:prstGeom>
          <a:gradFill>
            <a:gsLst>
              <a:gs pos="18000">
                <a:schemeClr val="accent1">
                  <a:lumMod val="40000"/>
                  <a:lumOff val="6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线条 1"/>
          <p:cNvCxnSpPr/>
          <p:nvPr/>
        </p:nvCxnSpPr>
        <p:spPr>
          <a:xfrm>
            <a:off x="6750957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cxnSp>
        <p:nvCxnSpPr>
          <p:cNvPr id="17" name="线条 1"/>
          <p:cNvCxnSpPr/>
          <p:nvPr/>
        </p:nvCxnSpPr>
        <p:spPr>
          <a:xfrm>
            <a:off x="3704132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cxnSp>
        <p:nvCxnSpPr>
          <p:cNvPr id="18" name="线条 1"/>
          <p:cNvCxnSpPr/>
          <p:nvPr/>
        </p:nvCxnSpPr>
        <p:spPr>
          <a:xfrm>
            <a:off x="1441718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sp>
        <p:nvSpPr>
          <p:cNvPr id="19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静态分析的总结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1402478" y="1973219"/>
            <a:ext cx="4765761" cy="4064000"/>
          </a:xfrm>
          <a:prstGeom prst="roundRect">
            <a:avLst>
              <a:gd name="adj" fmla="val 5473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alpha val="37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1568846" y="2131318"/>
            <a:ext cx="4433026" cy="3699544"/>
          </a:xfrm>
          <a:prstGeom prst="roundRect">
            <a:avLst>
              <a:gd name="adj" fmla="val 5473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56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6087260" y="1973219"/>
            <a:ext cx="4765761" cy="4064000"/>
          </a:xfrm>
          <a:prstGeom prst="roundRect">
            <a:avLst>
              <a:gd name="adj" fmla="val 5473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alpha val="37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6253628" y="2131318"/>
            <a:ext cx="4433026" cy="3699544"/>
          </a:xfrm>
          <a:prstGeom prst="roundRect">
            <a:avLst>
              <a:gd name="adj" fmla="val 5473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56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21967" y="2121820"/>
            <a:ext cx="2126786" cy="457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406747" y="2121820"/>
            <a:ext cx="2126786" cy="457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992879" y="2052321"/>
            <a:ext cx="1584962" cy="596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677660" y="2052321"/>
            <a:ext cx="1584962" cy="596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249863" y="2698412"/>
            <a:ext cx="3070994" cy="630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发展趋势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276503" y="3523592"/>
            <a:ext cx="3139166" cy="244540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随着技术的不断进步和应用的不断拓展，静态分析技术将不断发展和完善，为软件开发和信息安全提供更有力的支持。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34646" y="2675931"/>
            <a:ext cx="3070994" cy="6049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个人感悟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967332" y="3523592"/>
            <a:ext cx="3066340" cy="244540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作为一名开发人员，要充分认识到静态分析的重要性，积极学习和应用静态分析技术，提高自己的开发水平和代码质量。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81188" y="3376036"/>
            <a:ext cx="208344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365969" y="3376036"/>
            <a:ext cx="208344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静态分析的未来展望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14761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634321" y="4388188"/>
            <a:ext cx="1216129" cy="2469813"/>
          </a:xfrm>
          <a:custGeom>
            <a:avLst/>
            <a:gdLst>
              <a:gd name="connsiteX0" fmla="*/ 513023 w 1216129"/>
              <a:gd name="connsiteY0" fmla="*/ 0 h 2469813"/>
              <a:gd name="connsiteX1" fmla="*/ 1216129 w 1216129"/>
              <a:gd name="connsiteY1" fmla="*/ 0 h 2469813"/>
              <a:gd name="connsiteX2" fmla="*/ 703106 w 1216129"/>
              <a:gd name="connsiteY2" fmla="*/ 2469813 h 2469813"/>
              <a:gd name="connsiteX3" fmla="*/ 0 w 1216129"/>
              <a:gd name="connsiteY3" fmla="*/ 2469813 h 2469813"/>
            </a:gdLst>
            <a:ahLst/>
            <a:cxnLst/>
            <a:rect l="l" t="t" r="r" b="b"/>
            <a:pathLst>
              <a:path w="1216129" h="2469813">
                <a:moveTo>
                  <a:pt x="513023" y="0"/>
                </a:moveTo>
                <a:lnTo>
                  <a:pt x="1216129" y="0"/>
                </a:lnTo>
                <a:lnTo>
                  <a:pt x="703106" y="2469813"/>
                </a:lnTo>
                <a:lnTo>
                  <a:pt x="0" y="246981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1397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 l="963" r="35709"/>
          <a:stretch>
            <a:fillRect/>
          </a:stretch>
        </p:blipFill>
        <p:spPr>
          <a:xfrm flipH="1">
            <a:off x="0" y="26999"/>
            <a:ext cx="4308848" cy="6804000"/>
          </a:xfrm>
          <a:custGeom>
            <a:avLst/>
            <a:gdLst>
              <a:gd name="connsiteX0" fmla="*/ 1404899 w 4308848"/>
              <a:gd name="connsiteY0" fmla="*/ 0 h 6804000"/>
              <a:gd name="connsiteX1" fmla="*/ 1480906 w 4308848"/>
              <a:gd name="connsiteY1" fmla="*/ 0 h 6804000"/>
              <a:gd name="connsiteX2" fmla="*/ 4248000 w 4308848"/>
              <a:gd name="connsiteY2" fmla="*/ 0 h 6804000"/>
              <a:gd name="connsiteX3" fmla="*/ 4308848 w 4308848"/>
              <a:gd name="connsiteY3" fmla="*/ 0 h 6804000"/>
              <a:gd name="connsiteX4" fmla="*/ 4308848 w 4308848"/>
              <a:gd name="connsiteY4" fmla="*/ 6804000 h 6804000"/>
              <a:gd name="connsiteX5" fmla="*/ 2843101 w 4308848"/>
              <a:gd name="connsiteY5" fmla="*/ 6804000 h 6804000"/>
              <a:gd name="connsiteX6" fmla="*/ 1480906 w 4308848"/>
              <a:gd name="connsiteY6" fmla="*/ 6804000 h 6804000"/>
              <a:gd name="connsiteX7" fmla="*/ 0 w 4308848"/>
              <a:gd name="connsiteY7" fmla="*/ 6804000 h 6804000"/>
            </a:gdLst>
            <a:ahLst/>
            <a:cxnLst/>
            <a:rect l="l" t="t" r="r" b="b"/>
            <a:pathLst>
              <a:path w="4308848" h="6804000">
                <a:moveTo>
                  <a:pt x="1404899" y="0"/>
                </a:moveTo>
                <a:lnTo>
                  <a:pt x="1480906" y="0"/>
                </a:lnTo>
                <a:lnTo>
                  <a:pt x="4248000" y="0"/>
                </a:lnTo>
                <a:lnTo>
                  <a:pt x="4308848" y="0"/>
                </a:lnTo>
                <a:lnTo>
                  <a:pt x="4308848" y="6804000"/>
                </a:lnTo>
                <a:lnTo>
                  <a:pt x="2843101" y="6804000"/>
                </a:lnTo>
                <a:lnTo>
                  <a:pt x="1480906" y="6804000"/>
                </a:lnTo>
                <a:lnTo>
                  <a:pt x="0" y="6804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flipH="1">
            <a:off x="2755405" y="0"/>
            <a:ext cx="921295" cy="2678300"/>
          </a:xfrm>
          <a:custGeom>
            <a:avLst/>
            <a:gdLst>
              <a:gd name="connsiteX0" fmla="*/ 555955 w 921295"/>
              <a:gd name="connsiteY0" fmla="*/ 0 h 2678300"/>
              <a:gd name="connsiteX1" fmla="*/ 921295 w 921295"/>
              <a:gd name="connsiteY1" fmla="*/ 0 h 2678300"/>
              <a:gd name="connsiteX2" fmla="*/ 365340 w 921295"/>
              <a:gd name="connsiteY2" fmla="*/ 2678300 h 2678300"/>
              <a:gd name="connsiteX3" fmla="*/ 0 w 921295"/>
              <a:gd name="connsiteY3" fmla="*/ 2678300 h 2678300"/>
            </a:gdLst>
            <a:ahLst/>
            <a:cxnLst/>
            <a:rect l="l" t="t" r="r" b="b"/>
            <a:pathLst>
              <a:path w="921295" h="2678300">
                <a:moveTo>
                  <a:pt x="555955" y="0"/>
                </a:moveTo>
                <a:lnTo>
                  <a:pt x="921295" y="0"/>
                </a:lnTo>
                <a:lnTo>
                  <a:pt x="365340" y="2678300"/>
                </a:lnTo>
                <a:lnTo>
                  <a:pt x="0" y="2678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227274" y="1"/>
            <a:ext cx="668825" cy="2153899"/>
          </a:xfrm>
          <a:custGeom>
            <a:avLst/>
            <a:gdLst>
              <a:gd name="connsiteX0" fmla="*/ 446224 w 668825"/>
              <a:gd name="connsiteY0" fmla="*/ 0 h 2153899"/>
              <a:gd name="connsiteX1" fmla="*/ 668825 w 668825"/>
              <a:gd name="connsiteY1" fmla="*/ 0 h 2153899"/>
              <a:gd name="connsiteX2" fmla="*/ 222601 w 668825"/>
              <a:gd name="connsiteY2" fmla="*/ 2153899 h 2153899"/>
              <a:gd name="connsiteX3" fmla="*/ 0 w 668825"/>
              <a:gd name="connsiteY3" fmla="*/ 2153899 h 2153899"/>
            </a:gdLst>
            <a:ahLst/>
            <a:cxnLst/>
            <a:rect l="l" t="t" r="r" b="b"/>
            <a:pathLst>
              <a:path w="668825" h="2153899">
                <a:moveTo>
                  <a:pt x="446224" y="0"/>
                </a:moveTo>
                <a:lnTo>
                  <a:pt x="668825" y="0"/>
                </a:lnTo>
                <a:lnTo>
                  <a:pt x="222601" y="2153899"/>
                </a:lnTo>
                <a:lnTo>
                  <a:pt x="0" y="215389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0" y="3722914"/>
            <a:ext cx="649185" cy="3135086"/>
          </a:xfrm>
          <a:custGeom>
            <a:avLst/>
            <a:gdLst>
              <a:gd name="connsiteX0" fmla="*/ 593273 w 593273"/>
              <a:gd name="connsiteY0" fmla="*/ 0 h 2865074"/>
              <a:gd name="connsiteX1" fmla="*/ 593273 w 593273"/>
              <a:gd name="connsiteY1" fmla="*/ 2865074 h 2865074"/>
              <a:gd name="connsiteX2" fmla="*/ 0 w 593273"/>
              <a:gd name="connsiteY2" fmla="*/ 2865074 h 2865074"/>
            </a:gdLst>
            <a:ahLst/>
            <a:cxnLst/>
            <a:rect l="l" t="t" r="r" b="b"/>
            <a:pathLst>
              <a:path w="593273" h="2865074">
                <a:moveTo>
                  <a:pt x="593273" y="0"/>
                </a:moveTo>
                <a:lnTo>
                  <a:pt x="593273" y="2865074"/>
                </a:lnTo>
                <a:lnTo>
                  <a:pt x="0" y="28650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294248" y="2069432"/>
            <a:ext cx="6417176" cy="21897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谢谢大家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311702" y="1508868"/>
            <a:ext cx="288551" cy="2885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5424469" y="1584945"/>
            <a:ext cx="69369" cy="136396"/>
            <a:chOff x="5424469" y="1584945"/>
            <a:chExt cx="69369" cy="136396"/>
          </a:xfrm>
        </p:grpSpPr>
        <p:cxnSp>
          <p:nvCxnSpPr>
            <p:cNvPr id="12" name="线条 1"/>
            <p:cNvCxnSpPr/>
            <p:nvPr/>
          </p:nvCxnSpPr>
          <p:spPr>
            <a:xfrm>
              <a:off x="5424469" y="1584945"/>
              <a:ext cx="67865" cy="67866"/>
            </a:xfrm>
            <a:prstGeom prst="line">
              <a:avLst/>
            </a:prstGeom>
            <a:noFill/>
            <a:ln w="22225" cap="rnd">
              <a:solidFill>
                <a:schemeClr val="bg1"/>
              </a:solidFill>
              <a:prstDash val="solid"/>
              <a:round/>
            </a:ln>
          </p:spPr>
        </p:cxnSp>
        <p:cxnSp>
          <p:nvCxnSpPr>
            <p:cNvPr id="13" name="线条 1"/>
            <p:cNvCxnSpPr/>
            <p:nvPr/>
          </p:nvCxnSpPr>
          <p:spPr>
            <a:xfrm flipV="1">
              <a:off x="5425973" y="1653475"/>
              <a:ext cx="67865" cy="67866"/>
            </a:xfrm>
            <a:prstGeom prst="line">
              <a:avLst/>
            </a:prstGeom>
            <a:noFill/>
            <a:ln w="22225" cap="rnd">
              <a:solidFill>
                <a:schemeClr val="bg1"/>
              </a:solidFill>
              <a:prstDash val="solid"/>
              <a:round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5768726" y="1568504"/>
            <a:ext cx="1960917" cy="1692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100">
                <a:ln w="12700">
                  <a:noFill/>
                </a:ln>
                <a:solidFill>
                  <a:srgbClr val="7F7F7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</a:t>
            </a:r>
            <a:r>
              <a:rPr kumimoji="1" lang="en-US" altLang="zh-CN" sz="1100">
                <a:ln w="12700">
                  <a:noFill/>
                </a:ln>
                <a:solidFill>
                  <a:srgbClr val="7F7F7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owerPoint </a:t>
            </a:r>
            <a:r>
              <a:rPr kumimoji="1" lang="en-US" altLang="zh-CN" sz="1100">
                <a:ln w="12700">
                  <a:noFill/>
                </a:ln>
                <a:solidFill>
                  <a:srgbClr val="7F7F7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D</a:t>
            </a:r>
            <a:r>
              <a:rPr kumimoji="1" lang="en-US" altLang="zh-CN" sz="1100">
                <a:ln w="12700">
                  <a:noFill/>
                </a:ln>
                <a:solidFill>
                  <a:srgbClr val="7F7F7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esign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082800" y="6362207"/>
            <a:ext cx="10109200" cy="495793"/>
          </a:xfrm>
          <a:custGeom>
            <a:avLst/>
            <a:gdLst>
              <a:gd name="connsiteX0" fmla="*/ 0 w 10109200"/>
              <a:gd name="connsiteY0" fmla="*/ 0 h 495793"/>
              <a:gd name="connsiteX1" fmla="*/ 10109200 w 10109200"/>
              <a:gd name="connsiteY1" fmla="*/ 0 h 495793"/>
              <a:gd name="connsiteX2" fmla="*/ 10109200 w 10109200"/>
              <a:gd name="connsiteY2" fmla="*/ 495793 h 495793"/>
              <a:gd name="connsiteX3" fmla="*/ 0 w 10109200"/>
              <a:gd name="connsiteY3" fmla="*/ 495793 h 495793"/>
            </a:gdLst>
            <a:ahLst/>
            <a:cxnLst/>
            <a:rect l="l" t="t" r="r" b="b"/>
            <a:pathLst>
              <a:path w="10109200" h="495793">
                <a:moveTo>
                  <a:pt x="0" y="0"/>
                </a:moveTo>
                <a:lnTo>
                  <a:pt x="10109200" y="0"/>
                </a:lnTo>
                <a:lnTo>
                  <a:pt x="10109200" y="495793"/>
                </a:lnTo>
                <a:lnTo>
                  <a:pt x="0" y="49579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0" y="6362207"/>
            <a:ext cx="2517270" cy="495793"/>
          </a:xfrm>
          <a:custGeom>
            <a:avLst/>
            <a:gdLst>
              <a:gd name="connsiteX0" fmla="*/ 0 w 2517270"/>
              <a:gd name="connsiteY0" fmla="*/ 0 h 495793"/>
              <a:gd name="connsiteX1" fmla="*/ 2213230 w 2517270"/>
              <a:gd name="connsiteY1" fmla="*/ 0 h 495793"/>
              <a:gd name="connsiteX2" fmla="*/ 2517270 w 2517270"/>
              <a:gd name="connsiteY2" fmla="*/ 304040 h 495793"/>
              <a:gd name="connsiteX3" fmla="*/ 2517269 w 2517270"/>
              <a:gd name="connsiteY3" fmla="*/ 304040 h 495793"/>
              <a:gd name="connsiteX4" fmla="*/ 2498820 w 2517270"/>
              <a:gd name="connsiteY4" fmla="*/ 408580 h 495793"/>
              <a:gd name="connsiteX5" fmla="*/ 2448786 w 2517270"/>
              <a:gd name="connsiteY5" fmla="*/ 495793 h 495793"/>
              <a:gd name="connsiteX6" fmla="*/ 0 w 2517270"/>
              <a:gd name="connsiteY6" fmla="*/ 495793 h 495793"/>
            </a:gdLst>
            <a:ahLst/>
            <a:cxnLst/>
            <a:rect l="l" t="t" r="r" b="b"/>
            <a:pathLst>
              <a:path w="2517270" h="495793">
                <a:moveTo>
                  <a:pt x="0" y="0"/>
                </a:moveTo>
                <a:lnTo>
                  <a:pt x="2213230" y="0"/>
                </a:lnTo>
                <a:cubicBezTo>
                  <a:pt x="2381147" y="0"/>
                  <a:pt x="2517270" y="136123"/>
                  <a:pt x="2517270" y="304040"/>
                </a:cubicBezTo>
                <a:lnTo>
                  <a:pt x="2517269" y="304040"/>
                </a:lnTo>
                <a:cubicBezTo>
                  <a:pt x="2517269" y="340772"/>
                  <a:pt x="2510756" y="375983"/>
                  <a:pt x="2498820" y="408580"/>
                </a:cubicBezTo>
                <a:lnTo>
                  <a:pt x="2448786" y="495793"/>
                </a:lnTo>
                <a:lnTo>
                  <a:pt x="0" y="49579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0400" y="6504947"/>
            <a:ext cx="1029379" cy="210312"/>
          </a:xfrm>
          <a:custGeom>
            <a:avLst/>
            <a:gdLst>
              <a:gd name="connsiteX0" fmla="*/ 844900 w 1029379"/>
              <a:gd name="connsiteY0" fmla="*/ 0 h 210312"/>
              <a:gd name="connsiteX1" fmla="*/ 937140 w 1029379"/>
              <a:gd name="connsiteY1" fmla="*/ 0 h 210312"/>
              <a:gd name="connsiteX2" fmla="*/ 1029379 w 1029379"/>
              <a:gd name="connsiteY2" fmla="*/ 105156 h 210312"/>
              <a:gd name="connsiteX3" fmla="*/ 937140 w 1029379"/>
              <a:gd name="connsiteY3" fmla="*/ 210312 h 210312"/>
              <a:gd name="connsiteX4" fmla="*/ 844900 w 1029379"/>
              <a:gd name="connsiteY4" fmla="*/ 210312 h 210312"/>
              <a:gd name="connsiteX5" fmla="*/ 937140 w 1029379"/>
              <a:gd name="connsiteY5" fmla="*/ 105156 h 210312"/>
              <a:gd name="connsiteX6" fmla="*/ 675920 w 1029379"/>
              <a:gd name="connsiteY6" fmla="*/ 0 h 210312"/>
              <a:gd name="connsiteX7" fmla="*/ 768160 w 1029379"/>
              <a:gd name="connsiteY7" fmla="*/ 0 h 210312"/>
              <a:gd name="connsiteX8" fmla="*/ 860399 w 1029379"/>
              <a:gd name="connsiteY8" fmla="*/ 105156 h 210312"/>
              <a:gd name="connsiteX9" fmla="*/ 768160 w 1029379"/>
              <a:gd name="connsiteY9" fmla="*/ 210312 h 210312"/>
              <a:gd name="connsiteX10" fmla="*/ 675920 w 1029379"/>
              <a:gd name="connsiteY10" fmla="*/ 210312 h 210312"/>
              <a:gd name="connsiteX11" fmla="*/ 768160 w 1029379"/>
              <a:gd name="connsiteY11" fmla="*/ 105156 h 210312"/>
              <a:gd name="connsiteX12" fmla="*/ 506940 w 1029379"/>
              <a:gd name="connsiteY12" fmla="*/ 0 h 210312"/>
              <a:gd name="connsiteX13" fmla="*/ 599180 w 1029379"/>
              <a:gd name="connsiteY13" fmla="*/ 0 h 210312"/>
              <a:gd name="connsiteX14" fmla="*/ 691419 w 1029379"/>
              <a:gd name="connsiteY14" fmla="*/ 105156 h 210312"/>
              <a:gd name="connsiteX15" fmla="*/ 599180 w 1029379"/>
              <a:gd name="connsiteY15" fmla="*/ 210312 h 210312"/>
              <a:gd name="connsiteX16" fmla="*/ 506940 w 1029379"/>
              <a:gd name="connsiteY16" fmla="*/ 210312 h 210312"/>
              <a:gd name="connsiteX17" fmla="*/ 599180 w 1029379"/>
              <a:gd name="connsiteY17" fmla="*/ 105156 h 210312"/>
              <a:gd name="connsiteX18" fmla="*/ 337960 w 1029379"/>
              <a:gd name="connsiteY18" fmla="*/ 0 h 210312"/>
              <a:gd name="connsiteX19" fmla="*/ 430200 w 1029379"/>
              <a:gd name="connsiteY19" fmla="*/ 0 h 210312"/>
              <a:gd name="connsiteX20" fmla="*/ 522439 w 1029379"/>
              <a:gd name="connsiteY20" fmla="*/ 105156 h 210312"/>
              <a:gd name="connsiteX21" fmla="*/ 430200 w 1029379"/>
              <a:gd name="connsiteY21" fmla="*/ 210312 h 210312"/>
              <a:gd name="connsiteX22" fmla="*/ 337960 w 1029379"/>
              <a:gd name="connsiteY22" fmla="*/ 210312 h 210312"/>
              <a:gd name="connsiteX23" fmla="*/ 430200 w 1029379"/>
              <a:gd name="connsiteY23" fmla="*/ 105156 h 210312"/>
              <a:gd name="connsiteX24" fmla="*/ 168980 w 1029379"/>
              <a:gd name="connsiteY24" fmla="*/ 0 h 210312"/>
              <a:gd name="connsiteX25" fmla="*/ 261220 w 1029379"/>
              <a:gd name="connsiteY25" fmla="*/ 0 h 210312"/>
              <a:gd name="connsiteX26" fmla="*/ 353459 w 1029379"/>
              <a:gd name="connsiteY26" fmla="*/ 105156 h 210312"/>
              <a:gd name="connsiteX27" fmla="*/ 261220 w 1029379"/>
              <a:gd name="connsiteY27" fmla="*/ 210312 h 210312"/>
              <a:gd name="connsiteX28" fmla="*/ 168980 w 1029379"/>
              <a:gd name="connsiteY28" fmla="*/ 210312 h 210312"/>
              <a:gd name="connsiteX29" fmla="*/ 261220 w 1029379"/>
              <a:gd name="connsiteY29" fmla="*/ 105156 h 210312"/>
              <a:gd name="connsiteX30" fmla="*/ 0 w 1029379"/>
              <a:gd name="connsiteY30" fmla="*/ 0 h 210312"/>
              <a:gd name="connsiteX31" fmla="*/ 92240 w 1029379"/>
              <a:gd name="connsiteY31" fmla="*/ 0 h 210312"/>
              <a:gd name="connsiteX32" fmla="*/ 184479 w 1029379"/>
              <a:gd name="connsiteY32" fmla="*/ 105156 h 210312"/>
              <a:gd name="connsiteX33" fmla="*/ 92240 w 1029379"/>
              <a:gd name="connsiteY33" fmla="*/ 210312 h 210312"/>
              <a:gd name="connsiteX34" fmla="*/ 0 w 1029379"/>
              <a:gd name="connsiteY34" fmla="*/ 210312 h 210312"/>
              <a:gd name="connsiteX35" fmla="*/ 92240 w 1029379"/>
              <a:gd name="connsiteY35" fmla="*/ 105156 h 210312"/>
            </a:gdLst>
            <a:ahLst/>
            <a:cxnLst/>
            <a:rect l="l" t="t" r="r" b="b"/>
            <a:pathLst>
              <a:path w="1029379" h="210312">
                <a:moveTo>
                  <a:pt x="844900" y="0"/>
                </a:moveTo>
                <a:lnTo>
                  <a:pt x="937140" y="0"/>
                </a:lnTo>
                <a:lnTo>
                  <a:pt x="1029379" y="105156"/>
                </a:lnTo>
                <a:lnTo>
                  <a:pt x="937140" y="210312"/>
                </a:lnTo>
                <a:lnTo>
                  <a:pt x="844900" y="210312"/>
                </a:lnTo>
                <a:lnTo>
                  <a:pt x="937140" y="105156"/>
                </a:lnTo>
                <a:close/>
                <a:moveTo>
                  <a:pt x="675920" y="0"/>
                </a:moveTo>
                <a:lnTo>
                  <a:pt x="768160" y="0"/>
                </a:lnTo>
                <a:lnTo>
                  <a:pt x="860399" y="105156"/>
                </a:lnTo>
                <a:lnTo>
                  <a:pt x="768160" y="210312"/>
                </a:lnTo>
                <a:lnTo>
                  <a:pt x="675920" y="210312"/>
                </a:lnTo>
                <a:lnTo>
                  <a:pt x="768160" y="105156"/>
                </a:lnTo>
                <a:close/>
                <a:moveTo>
                  <a:pt x="506940" y="0"/>
                </a:moveTo>
                <a:lnTo>
                  <a:pt x="599180" y="0"/>
                </a:lnTo>
                <a:lnTo>
                  <a:pt x="691419" y="105156"/>
                </a:lnTo>
                <a:lnTo>
                  <a:pt x="599180" y="210312"/>
                </a:lnTo>
                <a:lnTo>
                  <a:pt x="506940" y="210312"/>
                </a:lnTo>
                <a:lnTo>
                  <a:pt x="599180" y="105156"/>
                </a:lnTo>
                <a:close/>
                <a:moveTo>
                  <a:pt x="337960" y="0"/>
                </a:moveTo>
                <a:lnTo>
                  <a:pt x="430200" y="0"/>
                </a:lnTo>
                <a:lnTo>
                  <a:pt x="522439" y="105156"/>
                </a:lnTo>
                <a:lnTo>
                  <a:pt x="430200" y="210312"/>
                </a:lnTo>
                <a:lnTo>
                  <a:pt x="337960" y="210312"/>
                </a:lnTo>
                <a:lnTo>
                  <a:pt x="430200" y="105156"/>
                </a:lnTo>
                <a:close/>
                <a:moveTo>
                  <a:pt x="168980" y="0"/>
                </a:moveTo>
                <a:lnTo>
                  <a:pt x="261220" y="0"/>
                </a:lnTo>
                <a:lnTo>
                  <a:pt x="353459" y="105156"/>
                </a:lnTo>
                <a:lnTo>
                  <a:pt x="261220" y="210312"/>
                </a:lnTo>
                <a:lnTo>
                  <a:pt x="168980" y="210312"/>
                </a:lnTo>
                <a:lnTo>
                  <a:pt x="261220" y="105156"/>
                </a:lnTo>
                <a:close/>
                <a:moveTo>
                  <a:pt x="0" y="0"/>
                </a:moveTo>
                <a:lnTo>
                  <a:pt x="92240" y="0"/>
                </a:lnTo>
                <a:lnTo>
                  <a:pt x="184479" y="105156"/>
                </a:lnTo>
                <a:lnTo>
                  <a:pt x="92240" y="210312"/>
                </a:lnTo>
                <a:lnTo>
                  <a:pt x="0" y="210312"/>
                </a:lnTo>
                <a:lnTo>
                  <a:pt x="92240" y="105156"/>
                </a:lnTo>
                <a:close/>
              </a:path>
            </a:pathLst>
          </a:custGeom>
          <a:gradFill>
            <a:gsLst>
              <a:gs pos="1600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727275" y="6440993"/>
            <a:ext cx="988365" cy="2962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11492515" y="6520015"/>
            <a:ext cx="514552" cy="180177"/>
            <a:chOff x="11492515" y="6520015"/>
            <a:chExt cx="514552" cy="180177"/>
          </a:xfrm>
        </p:grpSpPr>
        <p:sp>
          <p:nvSpPr>
            <p:cNvPr id="23" name="标题 1"/>
            <p:cNvSpPr txBox="1"/>
            <p:nvPr/>
          </p:nvSpPr>
          <p:spPr>
            <a:xfrm rot="18920784" flipH="1">
              <a:off x="11686088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 rot="18920784" flipH="1">
              <a:off x="11853275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18920784" flipH="1">
              <a:off x="11518900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6" name="标题 1"/>
          <p:cNvSpPr txBox="1"/>
          <p:nvPr/>
        </p:nvSpPr>
        <p:spPr>
          <a:xfrm flipH="1" flipV="1">
            <a:off x="10032362" y="0"/>
            <a:ext cx="2159638" cy="2159638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 flipV="1">
            <a:off x="3701143" y="1"/>
            <a:ext cx="8490857" cy="53884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0559992" y="1864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0638734" y="4616447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5324839" y="4543999"/>
            <a:ext cx="529758" cy="138037"/>
          </a:xfrm>
          <a:custGeom>
            <a:avLst/>
            <a:gdLst>
              <a:gd name="connsiteX0" fmla="*/ 428294 w 529758"/>
              <a:gd name="connsiteY0" fmla="*/ 0 h 138037"/>
              <a:gd name="connsiteX1" fmla="*/ 529758 w 529758"/>
              <a:gd name="connsiteY1" fmla="*/ 0 h 138037"/>
              <a:gd name="connsiteX2" fmla="*/ 442461 w 529758"/>
              <a:gd name="connsiteY2" fmla="*/ 138037 h 138037"/>
              <a:gd name="connsiteX3" fmla="*/ 340997 w 529758"/>
              <a:gd name="connsiteY3" fmla="*/ 138037 h 138037"/>
              <a:gd name="connsiteX4" fmla="*/ 257796 w 529758"/>
              <a:gd name="connsiteY4" fmla="*/ 0 h 138037"/>
              <a:gd name="connsiteX5" fmla="*/ 359260 w 529758"/>
              <a:gd name="connsiteY5" fmla="*/ 0 h 138037"/>
              <a:gd name="connsiteX6" fmla="*/ 271963 w 529758"/>
              <a:gd name="connsiteY6" fmla="*/ 138037 h 138037"/>
              <a:gd name="connsiteX7" fmla="*/ 170499 w 529758"/>
              <a:gd name="connsiteY7" fmla="*/ 138037 h 138037"/>
              <a:gd name="connsiteX8" fmla="*/ 87297 w 529758"/>
              <a:gd name="connsiteY8" fmla="*/ 0 h 138037"/>
              <a:gd name="connsiteX9" fmla="*/ 188761 w 529758"/>
              <a:gd name="connsiteY9" fmla="*/ 0 h 138037"/>
              <a:gd name="connsiteX10" fmla="*/ 101464 w 529758"/>
              <a:gd name="connsiteY10" fmla="*/ 138037 h 138037"/>
              <a:gd name="connsiteX11" fmla="*/ 0 w 529758"/>
              <a:gd name="connsiteY11" fmla="*/ 138037 h 138037"/>
            </a:gdLst>
            <a:ahLst/>
            <a:cxnLst/>
            <a:rect l="l" t="t" r="r" b="b"/>
            <a:pathLst>
              <a:path w="529758" h="138037">
                <a:moveTo>
                  <a:pt x="428294" y="0"/>
                </a:moveTo>
                <a:lnTo>
                  <a:pt x="529758" y="0"/>
                </a:lnTo>
                <a:lnTo>
                  <a:pt x="442461" y="138037"/>
                </a:lnTo>
                <a:lnTo>
                  <a:pt x="340997" y="138037"/>
                </a:lnTo>
                <a:close/>
                <a:moveTo>
                  <a:pt x="257796" y="0"/>
                </a:moveTo>
                <a:lnTo>
                  <a:pt x="359260" y="0"/>
                </a:lnTo>
                <a:lnTo>
                  <a:pt x="271963" y="138037"/>
                </a:lnTo>
                <a:lnTo>
                  <a:pt x="170499" y="138037"/>
                </a:lnTo>
                <a:close/>
                <a:moveTo>
                  <a:pt x="87297" y="0"/>
                </a:moveTo>
                <a:lnTo>
                  <a:pt x="188761" y="0"/>
                </a:lnTo>
                <a:lnTo>
                  <a:pt x="101464" y="138037"/>
                </a:lnTo>
                <a:lnTo>
                  <a:pt x="0" y="13803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5964238" y="4598618"/>
            <a:ext cx="4584032" cy="28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3783450" y="6590799"/>
            <a:ext cx="895105" cy="3860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4288968" y="6606548"/>
            <a:ext cx="7162122" cy="71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5400000">
            <a:off x="4104410" y="1871486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21239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1550" y="4388188"/>
            <a:ext cx="1216129" cy="2469813"/>
          </a:xfrm>
          <a:custGeom>
            <a:avLst/>
            <a:gdLst>
              <a:gd name="connsiteX0" fmla="*/ 513023 w 1216129"/>
              <a:gd name="connsiteY0" fmla="*/ 0 h 2469813"/>
              <a:gd name="connsiteX1" fmla="*/ 1216129 w 1216129"/>
              <a:gd name="connsiteY1" fmla="*/ 0 h 2469813"/>
              <a:gd name="connsiteX2" fmla="*/ 703106 w 1216129"/>
              <a:gd name="connsiteY2" fmla="*/ 2469813 h 2469813"/>
              <a:gd name="connsiteX3" fmla="*/ 0 w 1216129"/>
              <a:gd name="connsiteY3" fmla="*/ 2469813 h 2469813"/>
            </a:gdLst>
            <a:ahLst/>
            <a:cxnLst/>
            <a:rect l="l" t="t" r="r" b="b"/>
            <a:pathLst>
              <a:path w="1216129" h="2469813">
                <a:moveTo>
                  <a:pt x="513023" y="0"/>
                </a:moveTo>
                <a:lnTo>
                  <a:pt x="1216129" y="0"/>
                </a:lnTo>
                <a:lnTo>
                  <a:pt x="703106" y="2469813"/>
                </a:lnTo>
                <a:lnTo>
                  <a:pt x="0" y="246981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36000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1397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 l="963" r="35709"/>
          <a:stretch>
            <a:fillRect/>
          </a:stretch>
        </p:blipFill>
        <p:spPr>
          <a:xfrm>
            <a:off x="7883152" y="26999"/>
            <a:ext cx="4308848" cy="6804000"/>
          </a:xfrm>
          <a:custGeom>
            <a:avLst/>
            <a:gdLst>
              <a:gd name="connsiteX0" fmla="*/ 1404899 w 4308848"/>
              <a:gd name="connsiteY0" fmla="*/ 0 h 6804000"/>
              <a:gd name="connsiteX1" fmla="*/ 1480906 w 4308848"/>
              <a:gd name="connsiteY1" fmla="*/ 0 h 6804000"/>
              <a:gd name="connsiteX2" fmla="*/ 4248000 w 4308848"/>
              <a:gd name="connsiteY2" fmla="*/ 0 h 6804000"/>
              <a:gd name="connsiteX3" fmla="*/ 4308848 w 4308848"/>
              <a:gd name="connsiteY3" fmla="*/ 0 h 6804000"/>
              <a:gd name="connsiteX4" fmla="*/ 4308848 w 4308848"/>
              <a:gd name="connsiteY4" fmla="*/ 6804000 h 6804000"/>
              <a:gd name="connsiteX5" fmla="*/ 2843101 w 4308848"/>
              <a:gd name="connsiteY5" fmla="*/ 6804000 h 6804000"/>
              <a:gd name="connsiteX6" fmla="*/ 1480906 w 4308848"/>
              <a:gd name="connsiteY6" fmla="*/ 6804000 h 6804000"/>
              <a:gd name="connsiteX7" fmla="*/ 0 w 4308848"/>
              <a:gd name="connsiteY7" fmla="*/ 6804000 h 6804000"/>
            </a:gdLst>
            <a:ahLst/>
            <a:cxnLst/>
            <a:rect l="l" t="t" r="r" b="b"/>
            <a:pathLst>
              <a:path w="4308848" h="6804000">
                <a:moveTo>
                  <a:pt x="1404899" y="0"/>
                </a:moveTo>
                <a:lnTo>
                  <a:pt x="1480906" y="0"/>
                </a:lnTo>
                <a:lnTo>
                  <a:pt x="4248000" y="0"/>
                </a:lnTo>
                <a:lnTo>
                  <a:pt x="4308848" y="0"/>
                </a:lnTo>
                <a:lnTo>
                  <a:pt x="4308848" y="6804000"/>
                </a:lnTo>
                <a:lnTo>
                  <a:pt x="2843101" y="6804000"/>
                </a:lnTo>
                <a:lnTo>
                  <a:pt x="1480906" y="6804000"/>
                </a:lnTo>
                <a:lnTo>
                  <a:pt x="0" y="6804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8515300" y="0"/>
            <a:ext cx="921295" cy="2678300"/>
          </a:xfrm>
          <a:custGeom>
            <a:avLst/>
            <a:gdLst>
              <a:gd name="connsiteX0" fmla="*/ 555955 w 921295"/>
              <a:gd name="connsiteY0" fmla="*/ 0 h 2678300"/>
              <a:gd name="connsiteX1" fmla="*/ 921295 w 921295"/>
              <a:gd name="connsiteY1" fmla="*/ 0 h 2678300"/>
              <a:gd name="connsiteX2" fmla="*/ 365340 w 921295"/>
              <a:gd name="connsiteY2" fmla="*/ 2678300 h 2678300"/>
              <a:gd name="connsiteX3" fmla="*/ 0 w 921295"/>
              <a:gd name="connsiteY3" fmla="*/ 2678300 h 2678300"/>
            </a:gdLst>
            <a:ahLst/>
            <a:cxnLst/>
            <a:rect l="l" t="t" r="r" b="b"/>
            <a:pathLst>
              <a:path w="921295" h="2678300">
                <a:moveTo>
                  <a:pt x="555955" y="0"/>
                </a:moveTo>
                <a:lnTo>
                  <a:pt x="921295" y="0"/>
                </a:lnTo>
                <a:lnTo>
                  <a:pt x="365340" y="2678300"/>
                </a:lnTo>
                <a:lnTo>
                  <a:pt x="0" y="2678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95901" y="1"/>
            <a:ext cx="668825" cy="2153899"/>
          </a:xfrm>
          <a:custGeom>
            <a:avLst/>
            <a:gdLst>
              <a:gd name="connsiteX0" fmla="*/ 446224 w 668825"/>
              <a:gd name="connsiteY0" fmla="*/ 0 h 2153899"/>
              <a:gd name="connsiteX1" fmla="*/ 668825 w 668825"/>
              <a:gd name="connsiteY1" fmla="*/ 0 h 2153899"/>
              <a:gd name="connsiteX2" fmla="*/ 222601 w 668825"/>
              <a:gd name="connsiteY2" fmla="*/ 2153899 h 2153899"/>
              <a:gd name="connsiteX3" fmla="*/ 0 w 668825"/>
              <a:gd name="connsiteY3" fmla="*/ 2153899 h 2153899"/>
            </a:gdLst>
            <a:ahLst/>
            <a:cxnLst/>
            <a:rect l="l" t="t" r="r" b="b"/>
            <a:pathLst>
              <a:path w="668825" h="2153899">
                <a:moveTo>
                  <a:pt x="446224" y="0"/>
                </a:moveTo>
                <a:lnTo>
                  <a:pt x="668825" y="0"/>
                </a:lnTo>
                <a:lnTo>
                  <a:pt x="222601" y="2153899"/>
                </a:lnTo>
                <a:lnTo>
                  <a:pt x="0" y="215389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542815" y="3722914"/>
            <a:ext cx="649185" cy="3135086"/>
          </a:xfrm>
          <a:custGeom>
            <a:avLst/>
            <a:gdLst>
              <a:gd name="connsiteX0" fmla="*/ 593273 w 593273"/>
              <a:gd name="connsiteY0" fmla="*/ 0 h 2865074"/>
              <a:gd name="connsiteX1" fmla="*/ 593273 w 593273"/>
              <a:gd name="connsiteY1" fmla="*/ 2865074 h 2865074"/>
              <a:gd name="connsiteX2" fmla="*/ 0 w 593273"/>
              <a:gd name="connsiteY2" fmla="*/ 2865074 h 2865074"/>
            </a:gdLst>
            <a:ahLst/>
            <a:cxnLst/>
            <a:rect l="l" t="t" r="r" b="b"/>
            <a:pathLst>
              <a:path w="593273" h="2865074">
                <a:moveTo>
                  <a:pt x="593273" y="0"/>
                </a:moveTo>
                <a:lnTo>
                  <a:pt x="593273" y="2865074"/>
                </a:lnTo>
                <a:lnTo>
                  <a:pt x="0" y="28650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9288" y="3364163"/>
            <a:ext cx="5989186" cy="1666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静态分析概述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0" y="6362207"/>
            <a:ext cx="10109200" cy="495793"/>
          </a:xfrm>
          <a:custGeom>
            <a:avLst/>
            <a:gdLst>
              <a:gd name="connsiteX0" fmla="*/ 0 w 10109200"/>
              <a:gd name="connsiteY0" fmla="*/ 0 h 495793"/>
              <a:gd name="connsiteX1" fmla="*/ 10109200 w 10109200"/>
              <a:gd name="connsiteY1" fmla="*/ 0 h 495793"/>
              <a:gd name="connsiteX2" fmla="*/ 10109200 w 10109200"/>
              <a:gd name="connsiteY2" fmla="*/ 495793 h 495793"/>
              <a:gd name="connsiteX3" fmla="*/ 0 w 10109200"/>
              <a:gd name="connsiteY3" fmla="*/ 495793 h 495793"/>
            </a:gdLst>
            <a:ahLst/>
            <a:cxnLst/>
            <a:rect l="l" t="t" r="r" b="b"/>
            <a:pathLst>
              <a:path w="10109200" h="495793">
                <a:moveTo>
                  <a:pt x="0" y="0"/>
                </a:moveTo>
                <a:lnTo>
                  <a:pt x="10109200" y="0"/>
                </a:lnTo>
                <a:lnTo>
                  <a:pt x="10109200" y="495793"/>
                </a:lnTo>
                <a:lnTo>
                  <a:pt x="0" y="49579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9674730" y="6362207"/>
            <a:ext cx="2517270" cy="495793"/>
          </a:xfrm>
          <a:custGeom>
            <a:avLst/>
            <a:gdLst>
              <a:gd name="connsiteX0" fmla="*/ 0 w 2517270"/>
              <a:gd name="connsiteY0" fmla="*/ 0 h 495793"/>
              <a:gd name="connsiteX1" fmla="*/ 2213230 w 2517270"/>
              <a:gd name="connsiteY1" fmla="*/ 0 h 495793"/>
              <a:gd name="connsiteX2" fmla="*/ 2517270 w 2517270"/>
              <a:gd name="connsiteY2" fmla="*/ 304040 h 495793"/>
              <a:gd name="connsiteX3" fmla="*/ 2517269 w 2517270"/>
              <a:gd name="connsiteY3" fmla="*/ 304040 h 495793"/>
              <a:gd name="connsiteX4" fmla="*/ 2498820 w 2517270"/>
              <a:gd name="connsiteY4" fmla="*/ 408580 h 495793"/>
              <a:gd name="connsiteX5" fmla="*/ 2448786 w 2517270"/>
              <a:gd name="connsiteY5" fmla="*/ 495793 h 495793"/>
              <a:gd name="connsiteX6" fmla="*/ 0 w 2517270"/>
              <a:gd name="connsiteY6" fmla="*/ 495793 h 495793"/>
            </a:gdLst>
            <a:ahLst/>
            <a:cxnLst/>
            <a:rect l="l" t="t" r="r" b="b"/>
            <a:pathLst>
              <a:path w="2517270" h="495793">
                <a:moveTo>
                  <a:pt x="0" y="0"/>
                </a:moveTo>
                <a:lnTo>
                  <a:pt x="2213230" y="0"/>
                </a:lnTo>
                <a:cubicBezTo>
                  <a:pt x="2381147" y="0"/>
                  <a:pt x="2517270" y="136123"/>
                  <a:pt x="2517270" y="304040"/>
                </a:cubicBezTo>
                <a:lnTo>
                  <a:pt x="2517269" y="304040"/>
                </a:lnTo>
                <a:cubicBezTo>
                  <a:pt x="2517269" y="340772"/>
                  <a:pt x="2510756" y="375983"/>
                  <a:pt x="2498820" y="408580"/>
                </a:cubicBezTo>
                <a:lnTo>
                  <a:pt x="2448786" y="495793"/>
                </a:lnTo>
                <a:lnTo>
                  <a:pt x="0" y="49579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502221" y="6504947"/>
            <a:ext cx="1029379" cy="210312"/>
          </a:xfrm>
          <a:custGeom>
            <a:avLst/>
            <a:gdLst>
              <a:gd name="connsiteX0" fmla="*/ 92240 w 1029379"/>
              <a:gd name="connsiteY0" fmla="*/ 0 h 210312"/>
              <a:gd name="connsiteX1" fmla="*/ 0 w 1029379"/>
              <a:gd name="connsiteY1" fmla="*/ 0 h 210312"/>
              <a:gd name="connsiteX2" fmla="*/ 92240 w 1029379"/>
              <a:gd name="connsiteY2" fmla="*/ 105156 h 210312"/>
              <a:gd name="connsiteX3" fmla="*/ 0 w 1029379"/>
              <a:gd name="connsiteY3" fmla="*/ 210312 h 210312"/>
              <a:gd name="connsiteX4" fmla="*/ 92240 w 1029379"/>
              <a:gd name="connsiteY4" fmla="*/ 210312 h 210312"/>
              <a:gd name="connsiteX5" fmla="*/ 184479 w 1029379"/>
              <a:gd name="connsiteY5" fmla="*/ 105156 h 210312"/>
              <a:gd name="connsiteX6" fmla="*/ 261220 w 1029379"/>
              <a:gd name="connsiteY6" fmla="*/ 0 h 210312"/>
              <a:gd name="connsiteX7" fmla="*/ 168980 w 1029379"/>
              <a:gd name="connsiteY7" fmla="*/ 0 h 210312"/>
              <a:gd name="connsiteX8" fmla="*/ 261220 w 1029379"/>
              <a:gd name="connsiteY8" fmla="*/ 105156 h 210312"/>
              <a:gd name="connsiteX9" fmla="*/ 168980 w 1029379"/>
              <a:gd name="connsiteY9" fmla="*/ 210312 h 210312"/>
              <a:gd name="connsiteX10" fmla="*/ 261220 w 1029379"/>
              <a:gd name="connsiteY10" fmla="*/ 210312 h 210312"/>
              <a:gd name="connsiteX11" fmla="*/ 353459 w 1029379"/>
              <a:gd name="connsiteY11" fmla="*/ 105156 h 210312"/>
              <a:gd name="connsiteX12" fmla="*/ 430200 w 1029379"/>
              <a:gd name="connsiteY12" fmla="*/ 0 h 210312"/>
              <a:gd name="connsiteX13" fmla="*/ 337960 w 1029379"/>
              <a:gd name="connsiteY13" fmla="*/ 0 h 210312"/>
              <a:gd name="connsiteX14" fmla="*/ 430200 w 1029379"/>
              <a:gd name="connsiteY14" fmla="*/ 105156 h 210312"/>
              <a:gd name="connsiteX15" fmla="*/ 337960 w 1029379"/>
              <a:gd name="connsiteY15" fmla="*/ 210312 h 210312"/>
              <a:gd name="connsiteX16" fmla="*/ 430200 w 1029379"/>
              <a:gd name="connsiteY16" fmla="*/ 210312 h 210312"/>
              <a:gd name="connsiteX17" fmla="*/ 522439 w 1029379"/>
              <a:gd name="connsiteY17" fmla="*/ 105156 h 210312"/>
              <a:gd name="connsiteX18" fmla="*/ 599180 w 1029379"/>
              <a:gd name="connsiteY18" fmla="*/ 0 h 210312"/>
              <a:gd name="connsiteX19" fmla="*/ 506940 w 1029379"/>
              <a:gd name="connsiteY19" fmla="*/ 0 h 210312"/>
              <a:gd name="connsiteX20" fmla="*/ 599180 w 1029379"/>
              <a:gd name="connsiteY20" fmla="*/ 105156 h 210312"/>
              <a:gd name="connsiteX21" fmla="*/ 506940 w 1029379"/>
              <a:gd name="connsiteY21" fmla="*/ 210312 h 210312"/>
              <a:gd name="connsiteX22" fmla="*/ 599180 w 1029379"/>
              <a:gd name="connsiteY22" fmla="*/ 210312 h 210312"/>
              <a:gd name="connsiteX23" fmla="*/ 691419 w 1029379"/>
              <a:gd name="connsiteY23" fmla="*/ 105156 h 210312"/>
              <a:gd name="connsiteX24" fmla="*/ 768160 w 1029379"/>
              <a:gd name="connsiteY24" fmla="*/ 0 h 210312"/>
              <a:gd name="connsiteX25" fmla="*/ 675920 w 1029379"/>
              <a:gd name="connsiteY25" fmla="*/ 0 h 210312"/>
              <a:gd name="connsiteX26" fmla="*/ 768160 w 1029379"/>
              <a:gd name="connsiteY26" fmla="*/ 105156 h 210312"/>
              <a:gd name="connsiteX27" fmla="*/ 675920 w 1029379"/>
              <a:gd name="connsiteY27" fmla="*/ 210312 h 210312"/>
              <a:gd name="connsiteX28" fmla="*/ 768160 w 1029379"/>
              <a:gd name="connsiteY28" fmla="*/ 210312 h 210312"/>
              <a:gd name="connsiteX29" fmla="*/ 860399 w 1029379"/>
              <a:gd name="connsiteY29" fmla="*/ 105156 h 210312"/>
              <a:gd name="connsiteX30" fmla="*/ 937140 w 1029379"/>
              <a:gd name="connsiteY30" fmla="*/ 0 h 210312"/>
              <a:gd name="connsiteX31" fmla="*/ 844900 w 1029379"/>
              <a:gd name="connsiteY31" fmla="*/ 0 h 210312"/>
              <a:gd name="connsiteX32" fmla="*/ 937140 w 1029379"/>
              <a:gd name="connsiteY32" fmla="*/ 105156 h 210312"/>
              <a:gd name="connsiteX33" fmla="*/ 844900 w 1029379"/>
              <a:gd name="connsiteY33" fmla="*/ 210312 h 210312"/>
              <a:gd name="connsiteX34" fmla="*/ 937140 w 1029379"/>
              <a:gd name="connsiteY34" fmla="*/ 210312 h 210312"/>
              <a:gd name="connsiteX35" fmla="*/ 1029379 w 1029379"/>
              <a:gd name="connsiteY35" fmla="*/ 105156 h 210312"/>
            </a:gdLst>
            <a:ahLst/>
            <a:cxnLst/>
            <a:rect l="l" t="t" r="r" b="b"/>
            <a:pathLst>
              <a:path w="1029379" h="210312">
                <a:moveTo>
                  <a:pt x="92240" y="0"/>
                </a:moveTo>
                <a:lnTo>
                  <a:pt x="0" y="0"/>
                </a:lnTo>
                <a:lnTo>
                  <a:pt x="92240" y="105156"/>
                </a:lnTo>
                <a:lnTo>
                  <a:pt x="0" y="210312"/>
                </a:lnTo>
                <a:lnTo>
                  <a:pt x="92240" y="210312"/>
                </a:lnTo>
                <a:lnTo>
                  <a:pt x="184479" y="105156"/>
                </a:lnTo>
                <a:close/>
                <a:moveTo>
                  <a:pt x="261220" y="0"/>
                </a:moveTo>
                <a:lnTo>
                  <a:pt x="168980" y="0"/>
                </a:lnTo>
                <a:lnTo>
                  <a:pt x="261220" y="105156"/>
                </a:lnTo>
                <a:lnTo>
                  <a:pt x="168980" y="210312"/>
                </a:lnTo>
                <a:lnTo>
                  <a:pt x="261220" y="210312"/>
                </a:lnTo>
                <a:lnTo>
                  <a:pt x="353459" y="105156"/>
                </a:lnTo>
                <a:close/>
                <a:moveTo>
                  <a:pt x="430200" y="0"/>
                </a:moveTo>
                <a:lnTo>
                  <a:pt x="337960" y="0"/>
                </a:lnTo>
                <a:lnTo>
                  <a:pt x="430200" y="105156"/>
                </a:lnTo>
                <a:lnTo>
                  <a:pt x="337960" y="210312"/>
                </a:lnTo>
                <a:lnTo>
                  <a:pt x="430200" y="210312"/>
                </a:lnTo>
                <a:lnTo>
                  <a:pt x="522439" y="105156"/>
                </a:lnTo>
                <a:close/>
                <a:moveTo>
                  <a:pt x="599180" y="0"/>
                </a:moveTo>
                <a:lnTo>
                  <a:pt x="506940" y="0"/>
                </a:lnTo>
                <a:lnTo>
                  <a:pt x="599180" y="105156"/>
                </a:lnTo>
                <a:lnTo>
                  <a:pt x="506940" y="210312"/>
                </a:lnTo>
                <a:lnTo>
                  <a:pt x="599180" y="210312"/>
                </a:lnTo>
                <a:lnTo>
                  <a:pt x="691419" y="105156"/>
                </a:lnTo>
                <a:close/>
                <a:moveTo>
                  <a:pt x="768160" y="0"/>
                </a:moveTo>
                <a:lnTo>
                  <a:pt x="675920" y="0"/>
                </a:lnTo>
                <a:lnTo>
                  <a:pt x="768160" y="105156"/>
                </a:lnTo>
                <a:lnTo>
                  <a:pt x="675920" y="210312"/>
                </a:lnTo>
                <a:lnTo>
                  <a:pt x="768160" y="210312"/>
                </a:lnTo>
                <a:lnTo>
                  <a:pt x="860399" y="105156"/>
                </a:lnTo>
                <a:close/>
                <a:moveTo>
                  <a:pt x="937140" y="0"/>
                </a:moveTo>
                <a:lnTo>
                  <a:pt x="844900" y="0"/>
                </a:lnTo>
                <a:lnTo>
                  <a:pt x="937140" y="105156"/>
                </a:lnTo>
                <a:lnTo>
                  <a:pt x="844900" y="210312"/>
                </a:lnTo>
                <a:lnTo>
                  <a:pt x="937140" y="210312"/>
                </a:lnTo>
                <a:lnTo>
                  <a:pt x="1029379" y="105156"/>
                </a:lnTo>
                <a:close/>
              </a:path>
            </a:pathLst>
          </a:custGeom>
          <a:gradFill>
            <a:gsLst>
              <a:gs pos="1600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76360" y="6440993"/>
            <a:ext cx="988365" cy="2962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740910" y="6590799"/>
            <a:ext cx="7667640" cy="38608"/>
            <a:chOff x="740910" y="6590799"/>
            <a:chExt cx="7667640" cy="38608"/>
          </a:xfrm>
        </p:grpSpPr>
        <p:sp>
          <p:nvSpPr>
            <p:cNvPr id="16" name="标题 1"/>
            <p:cNvSpPr txBox="1"/>
            <p:nvPr/>
          </p:nvSpPr>
          <p:spPr>
            <a:xfrm>
              <a:off x="740910" y="6590799"/>
              <a:ext cx="895105" cy="3860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246428" y="6606548"/>
              <a:ext cx="7162122" cy="711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84933" y="6520015"/>
            <a:ext cx="514552" cy="180177"/>
            <a:chOff x="184933" y="6520015"/>
            <a:chExt cx="514552" cy="180177"/>
          </a:xfrm>
        </p:grpSpPr>
        <p:sp>
          <p:nvSpPr>
            <p:cNvPr id="19" name="标题 1"/>
            <p:cNvSpPr txBox="1"/>
            <p:nvPr/>
          </p:nvSpPr>
          <p:spPr>
            <a:xfrm rot="18920784" flipH="1">
              <a:off x="378506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8920784" flipH="1">
              <a:off x="545693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8920784" flipH="1">
              <a:off x="211318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 flipV="1">
            <a:off x="0" y="0"/>
            <a:ext cx="2159638" cy="2159638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V="1">
            <a:off x="0" y="1"/>
            <a:ext cx="8490857" cy="53884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71776" y="1864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83079" y="2195654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215916" y="892930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01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087801" y="5082078"/>
            <a:ext cx="529758" cy="138037"/>
          </a:xfrm>
          <a:custGeom>
            <a:avLst/>
            <a:gdLst>
              <a:gd name="connsiteX0" fmla="*/ 428294 w 529758"/>
              <a:gd name="connsiteY0" fmla="*/ 0 h 138037"/>
              <a:gd name="connsiteX1" fmla="*/ 529758 w 529758"/>
              <a:gd name="connsiteY1" fmla="*/ 0 h 138037"/>
              <a:gd name="connsiteX2" fmla="*/ 442461 w 529758"/>
              <a:gd name="connsiteY2" fmla="*/ 138037 h 138037"/>
              <a:gd name="connsiteX3" fmla="*/ 340997 w 529758"/>
              <a:gd name="connsiteY3" fmla="*/ 138037 h 138037"/>
              <a:gd name="connsiteX4" fmla="*/ 257796 w 529758"/>
              <a:gd name="connsiteY4" fmla="*/ 0 h 138037"/>
              <a:gd name="connsiteX5" fmla="*/ 359260 w 529758"/>
              <a:gd name="connsiteY5" fmla="*/ 0 h 138037"/>
              <a:gd name="connsiteX6" fmla="*/ 271963 w 529758"/>
              <a:gd name="connsiteY6" fmla="*/ 138037 h 138037"/>
              <a:gd name="connsiteX7" fmla="*/ 170499 w 529758"/>
              <a:gd name="connsiteY7" fmla="*/ 138037 h 138037"/>
              <a:gd name="connsiteX8" fmla="*/ 87297 w 529758"/>
              <a:gd name="connsiteY8" fmla="*/ 0 h 138037"/>
              <a:gd name="connsiteX9" fmla="*/ 188761 w 529758"/>
              <a:gd name="connsiteY9" fmla="*/ 0 h 138037"/>
              <a:gd name="connsiteX10" fmla="*/ 101464 w 529758"/>
              <a:gd name="connsiteY10" fmla="*/ 138037 h 138037"/>
              <a:gd name="connsiteX11" fmla="*/ 0 w 529758"/>
              <a:gd name="connsiteY11" fmla="*/ 138037 h 138037"/>
            </a:gdLst>
            <a:ahLst/>
            <a:cxnLst/>
            <a:rect l="l" t="t" r="r" b="b"/>
            <a:pathLst>
              <a:path w="529758" h="138037">
                <a:moveTo>
                  <a:pt x="428294" y="0"/>
                </a:moveTo>
                <a:lnTo>
                  <a:pt x="529758" y="0"/>
                </a:lnTo>
                <a:lnTo>
                  <a:pt x="442461" y="138037"/>
                </a:lnTo>
                <a:lnTo>
                  <a:pt x="340997" y="138037"/>
                </a:lnTo>
                <a:close/>
                <a:moveTo>
                  <a:pt x="257796" y="0"/>
                </a:moveTo>
                <a:lnTo>
                  <a:pt x="359260" y="0"/>
                </a:lnTo>
                <a:lnTo>
                  <a:pt x="271963" y="138037"/>
                </a:lnTo>
                <a:lnTo>
                  <a:pt x="170499" y="138037"/>
                </a:lnTo>
                <a:close/>
                <a:moveTo>
                  <a:pt x="87297" y="0"/>
                </a:moveTo>
                <a:lnTo>
                  <a:pt x="188761" y="0"/>
                </a:lnTo>
                <a:lnTo>
                  <a:pt x="101464" y="138037"/>
                </a:lnTo>
                <a:lnTo>
                  <a:pt x="0" y="13803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752600" y="5136697"/>
            <a:ext cx="4584032" cy="28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76393" y="3644754"/>
            <a:ext cx="10439215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08657" y="2653488"/>
            <a:ext cx="4705394" cy="8973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静态分析是在程序运行前，在编译时刻完成的安全与可靠性检验，属于程序语言下应用板块的重要分支，对保证程序的安全性、可靠性至关重要。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08660" y="2190789"/>
            <a:ext cx="4705394" cy="40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静态分析概念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28100" y="3570834"/>
            <a:ext cx="193559" cy="19355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268146" y="3610880"/>
            <a:ext cx="113467" cy="113467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8900000" flipV="1">
            <a:off x="5444710" y="4125463"/>
            <a:ext cx="1195527" cy="1195528"/>
          </a:xfrm>
          <a:custGeom>
            <a:avLst/>
            <a:gdLst>
              <a:gd name="connsiteX0" fmla="*/ 15639 w 1050702"/>
              <a:gd name="connsiteY0" fmla="*/ 15639 h 1050701"/>
              <a:gd name="connsiteX1" fmla="*/ 91153 w 1050702"/>
              <a:gd name="connsiteY1" fmla="*/ 15639 h 1050701"/>
              <a:gd name="connsiteX2" fmla="*/ 496199 w 1050702"/>
              <a:gd name="connsiteY2" fmla="*/ 420686 h 1050701"/>
              <a:gd name="connsiteX3" fmla="*/ 505580 w 1050702"/>
              <a:gd name="connsiteY3" fmla="*/ 416800 h 1050701"/>
              <a:gd name="connsiteX4" fmla="*/ 608237 w 1050702"/>
              <a:gd name="connsiteY4" fmla="*/ 416800 h 1050701"/>
              <a:gd name="connsiteX5" fmla="*/ 633902 w 1050702"/>
              <a:gd name="connsiteY5" fmla="*/ 442465 h 1050701"/>
              <a:gd name="connsiteX6" fmla="*/ 633902 w 1050702"/>
              <a:gd name="connsiteY6" fmla="*/ 545122 h 1050701"/>
              <a:gd name="connsiteX7" fmla="*/ 630016 w 1050702"/>
              <a:gd name="connsiteY7" fmla="*/ 554503 h 1050701"/>
              <a:gd name="connsiteX8" fmla="*/ 1035063 w 1050702"/>
              <a:gd name="connsiteY8" fmla="*/ 959550 h 1050701"/>
              <a:gd name="connsiteX9" fmla="*/ 1035063 w 1050702"/>
              <a:gd name="connsiteY9" fmla="*/ 1035063 h 1050701"/>
              <a:gd name="connsiteX10" fmla="*/ 1035063 w 1050702"/>
              <a:gd name="connsiteY10" fmla="*/ 1035062 h 1050701"/>
              <a:gd name="connsiteX11" fmla="*/ 959549 w 1050702"/>
              <a:gd name="connsiteY11" fmla="*/ 1035062 h 1050701"/>
              <a:gd name="connsiteX12" fmla="*/ 487987 w 1050702"/>
              <a:gd name="connsiteY12" fmla="*/ 563500 h 1050701"/>
              <a:gd name="connsiteX13" fmla="*/ 487432 w 1050702"/>
              <a:gd name="connsiteY13" fmla="*/ 563270 h 1050701"/>
              <a:gd name="connsiteX14" fmla="*/ 487202 w 1050702"/>
              <a:gd name="connsiteY14" fmla="*/ 562715 h 1050701"/>
              <a:gd name="connsiteX15" fmla="*/ 15639 w 1050702"/>
              <a:gd name="connsiteY15" fmla="*/ 91152 h 1050701"/>
              <a:gd name="connsiteX16" fmla="*/ 15639 w 1050702"/>
              <a:gd name="connsiteY16" fmla="*/ 15639 h 1050701"/>
            </a:gdLst>
            <a:ahLst/>
            <a:cxnLst/>
            <a:rect l="l" t="t" r="r" b="b"/>
            <a:pathLst>
              <a:path w="1050702" h="1050701">
                <a:moveTo>
                  <a:pt x="15639" y="15639"/>
                </a:moveTo>
                <a:cubicBezTo>
                  <a:pt x="36492" y="-5214"/>
                  <a:pt x="70300" y="-5214"/>
                  <a:pt x="91153" y="15639"/>
                </a:cubicBezTo>
                <a:lnTo>
                  <a:pt x="496199" y="420686"/>
                </a:lnTo>
                <a:lnTo>
                  <a:pt x="505580" y="416800"/>
                </a:lnTo>
                <a:lnTo>
                  <a:pt x="608237" y="416800"/>
                </a:lnTo>
                <a:cubicBezTo>
                  <a:pt x="622411" y="416800"/>
                  <a:pt x="633902" y="428291"/>
                  <a:pt x="633902" y="442465"/>
                </a:cubicBezTo>
                <a:lnTo>
                  <a:pt x="633902" y="545122"/>
                </a:lnTo>
                <a:lnTo>
                  <a:pt x="630016" y="554503"/>
                </a:lnTo>
                <a:lnTo>
                  <a:pt x="1035063" y="959550"/>
                </a:lnTo>
                <a:cubicBezTo>
                  <a:pt x="1055915" y="980402"/>
                  <a:pt x="1055915" y="1014211"/>
                  <a:pt x="1035063" y="1035063"/>
                </a:cubicBezTo>
                <a:lnTo>
                  <a:pt x="1035063" y="1035062"/>
                </a:lnTo>
                <a:cubicBezTo>
                  <a:pt x="1014210" y="1055914"/>
                  <a:pt x="980402" y="1055914"/>
                  <a:pt x="959549" y="1035062"/>
                </a:cubicBezTo>
                <a:lnTo>
                  <a:pt x="487987" y="563500"/>
                </a:lnTo>
                <a:lnTo>
                  <a:pt x="487432" y="563270"/>
                </a:lnTo>
                <a:lnTo>
                  <a:pt x="487202" y="562715"/>
                </a:lnTo>
                <a:lnTo>
                  <a:pt x="15639" y="91152"/>
                </a:lnTo>
                <a:cubicBezTo>
                  <a:pt x="-5213" y="70299"/>
                  <a:pt x="-5213" y="36491"/>
                  <a:pt x="15639" y="15639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429590" y="4755942"/>
            <a:ext cx="5044986" cy="8973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静态分析能够提前发现程序中的潜在问题，减少程序运行时的错误和漏洞，提高程序的稳定性和安全性，降低维护成本和风险。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29593" y="4293243"/>
            <a:ext cx="5044986" cy="40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静态分析重要性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5949034" y="3570835"/>
            <a:ext cx="193559" cy="193559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V="1">
            <a:off x="5989079" y="3610881"/>
            <a:ext cx="113467" cy="113467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708661" y="1921686"/>
            <a:ext cx="236694" cy="229057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429593" y="4035863"/>
            <a:ext cx="236694" cy="218958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2700000">
            <a:off x="723777" y="2023009"/>
            <a:ext cx="1195527" cy="1195528"/>
          </a:xfrm>
          <a:custGeom>
            <a:avLst/>
            <a:gdLst>
              <a:gd name="connsiteX0" fmla="*/ 15639 w 1050702"/>
              <a:gd name="connsiteY0" fmla="*/ 15639 h 1050701"/>
              <a:gd name="connsiteX1" fmla="*/ 91153 w 1050702"/>
              <a:gd name="connsiteY1" fmla="*/ 15639 h 1050701"/>
              <a:gd name="connsiteX2" fmla="*/ 496199 w 1050702"/>
              <a:gd name="connsiteY2" fmla="*/ 420686 h 1050701"/>
              <a:gd name="connsiteX3" fmla="*/ 505580 w 1050702"/>
              <a:gd name="connsiteY3" fmla="*/ 416800 h 1050701"/>
              <a:gd name="connsiteX4" fmla="*/ 608237 w 1050702"/>
              <a:gd name="connsiteY4" fmla="*/ 416800 h 1050701"/>
              <a:gd name="connsiteX5" fmla="*/ 633902 w 1050702"/>
              <a:gd name="connsiteY5" fmla="*/ 442465 h 1050701"/>
              <a:gd name="connsiteX6" fmla="*/ 633902 w 1050702"/>
              <a:gd name="connsiteY6" fmla="*/ 545122 h 1050701"/>
              <a:gd name="connsiteX7" fmla="*/ 630016 w 1050702"/>
              <a:gd name="connsiteY7" fmla="*/ 554503 h 1050701"/>
              <a:gd name="connsiteX8" fmla="*/ 1035063 w 1050702"/>
              <a:gd name="connsiteY8" fmla="*/ 959550 h 1050701"/>
              <a:gd name="connsiteX9" fmla="*/ 1035063 w 1050702"/>
              <a:gd name="connsiteY9" fmla="*/ 1035063 h 1050701"/>
              <a:gd name="connsiteX10" fmla="*/ 1035063 w 1050702"/>
              <a:gd name="connsiteY10" fmla="*/ 1035062 h 1050701"/>
              <a:gd name="connsiteX11" fmla="*/ 959549 w 1050702"/>
              <a:gd name="connsiteY11" fmla="*/ 1035062 h 1050701"/>
              <a:gd name="connsiteX12" fmla="*/ 487987 w 1050702"/>
              <a:gd name="connsiteY12" fmla="*/ 563500 h 1050701"/>
              <a:gd name="connsiteX13" fmla="*/ 487432 w 1050702"/>
              <a:gd name="connsiteY13" fmla="*/ 563270 h 1050701"/>
              <a:gd name="connsiteX14" fmla="*/ 487202 w 1050702"/>
              <a:gd name="connsiteY14" fmla="*/ 562715 h 1050701"/>
              <a:gd name="connsiteX15" fmla="*/ 15639 w 1050702"/>
              <a:gd name="connsiteY15" fmla="*/ 91152 h 1050701"/>
              <a:gd name="connsiteX16" fmla="*/ 15639 w 1050702"/>
              <a:gd name="connsiteY16" fmla="*/ 15639 h 1050701"/>
            </a:gdLst>
            <a:ahLst/>
            <a:cxnLst/>
            <a:rect l="l" t="t" r="r" b="b"/>
            <a:pathLst>
              <a:path w="1050702" h="1050701">
                <a:moveTo>
                  <a:pt x="15639" y="15639"/>
                </a:moveTo>
                <a:cubicBezTo>
                  <a:pt x="36492" y="-5214"/>
                  <a:pt x="70300" y="-5214"/>
                  <a:pt x="91153" y="15639"/>
                </a:cubicBezTo>
                <a:lnTo>
                  <a:pt x="496199" y="420686"/>
                </a:lnTo>
                <a:lnTo>
                  <a:pt x="505580" y="416800"/>
                </a:lnTo>
                <a:lnTo>
                  <a:pt x="608237" y="416800"/>
                </a:lnTo>
                <a:cubicBezTo>
                  <a:pt x="622411" y="416800"/>
                  <a:pt x="633902" y="428291"/>
                  <a:pt x="633902" y="442465"/>
                </a:cubicBezTo>
                <a:lnTo>
                  <a:pt x="633902" y="545122"/>
                </a:lnTo>
                <a:lnTo>
                  <a:pt x="630016" y="554503"/>
                </a:lnTo>
                <a:lnTo>
                  <a:pt x="1035063" y="959550"/>
                </a:lnTo>
                <a:cubicBezTo>
                  <a:pt x="1055915" y="980402"/>
                  <a:pt x="1055915" y="1014211"/>
                  <a:pt x="1035063" y="1035063"/>
                </a:cubicBezTo>
                <a:lnTo>
                  <a:pt x="1035063" y="1035062"/>
                </a:lnTo>
                <a:cubicBezTo>
                  <a:pt x="1014210" y="1055914"/>
                  <a:pt x="980402" y="1055914"/>
                  <a:pt x="959549" y="1035062"/>
                </a:cubicBezTo>
                <a:lnTo>
                  <a:pt x="487987" y="563500"/>
                </a:lnTo>
                <a:lnTo>
                  <a:pt x="487432" y="563270"/>
                </a:lnTo>
                <a:lnTo>
                  <a:pt x="487202" y="562715"/>
                </a:lnTo>
                <a:lnTo>
                  <a:pt x="15639" y="91152"/>
                </a:lnTo>
                <a:cubicBezTo>
                  <a:pt x="-5213" y="70299"/>
                  <a:pt x="-5213" y="36491"/>
                  <a:pt x="15639" y="15639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静态分析定义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5400000">
            <a:off x="4104410" y="1871486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21239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341550" y="4388188"/>
            <a:ext cx="1216129" cy="2469813"/>
          </a:xfrm>
          <a:custGeom>
            <a:avLst/>
            <a:gdLst>
              <a:gd name="connsiteX0" fmla="*/ 513023 w 1216129"/>
              <a:gd name="connsiteY0" fmla="*/ 0 h 2469813"/>
              <a:gd name="connsiteX1" fmla="*/ 1216129 w 1216129"/>
              <a:gd name="connsiteY1" fmla="*/ 0 h 2469813"/>
              <a:gd name="connsiteX2" fmla="*/ 703106 w 1216129"/>
              <a:gd name="connsiteY2" fmla="*/ 2469813 h 2469813"/>
              <a:gd name="connsiteX3" fmla="*/ 0 w 1216129"/>
              <a:gd name="connsiteY3" fmla="*/ 2469813 h 2469813"/>
            </a:gdLst>
            <a:ahLst/>
            <a:cxnLst/>
            <a:rect l="l" t="t" r="r" b="b"/>
            <a:pathLst>
              <a:path w="1216129" h="2469813">
                <a:moveTo>
                  <a:pt x="513023" y="0"/>
                </a:moveTo>
                <a:lnTo>
                  <a:pt x="1216129" y="0"/>
                </a:lnTo>
                <a:lnTo>
                  <a:pt x="703106" y="2469813"/>
                </a:lnTo>
                <a:lnTo>
                  <a:pt x="0" y="246981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36000" y="0"/>
            <a:ext cx="4356000" cy="6858000"/>
          </a:xfrm>
          <a:custGeom>
            <a:avLst/>
            <a:gdLst>
              <a:gd name="connsiteX0" fmla="*/ 1418575 w 4356000"/>
              <a:gd name="connsiteY0" fmla="*/ 0 h 6858000"/>
              <a:gd name="connsiteX1" fmla="*/ 2850950 w 4356000"/>
              <a:gd name="connsiteY1" fmla="*/ 0 h 6858000"/>
              <a:gd name="connsiteX2" fmla="*/ 4356000 w 4356000"/>
              <a:gd name="connsiteY2" fmla="*/ 0 h 6858000"/>
              <a:gd name="connsiteX3" fmla="*/ 4356000 w 4356000"/>
              <a:gd name="connsiteY3" fmla="*/ 6857997 h 6858000"/>
              <a:gd name="connsiteX4" fmla="*/ 2937426 w 4356000"/>
              <a:gd name="connsiteY4" fmla="*/ 6857997 h 6858000"/>
              <a:gd name="connsiteX5" fmla="*/ 2937425 w 4356000"/>
              <a:gd name="connsiteY5" fmla="*/ 6858000 h 6858000"/>
              <a:gd name="connsiteX6" fmla="*/ 0 w 4356000"/>
              <a:gd name="connsiteY6" fmla="*/ 6858000 h 6858000"/>
            </a:gdLst>
            <a:ahLst/>
            <a:cxnLst/>
            <a:rect l="l" t="t" r="r" b="b"/>
            <a:pathLst>
              <a:path w="4356000" h="6858000">
                <a:moveTo>
                  <a:pt x="1418575" y="0"/>
                </a:moveTo>
                <a:lnTo>
                  <a:pt x="2850950" y="0"/>
                </a:lnTo>
                <a:lnTo>
                  <a:pt x="4356000" y="0"/>
                </a:lnTo>
                <a:lnTo>
                  <a:pt x="4356000" y="6857997"/>
                </a:lnTo>
                <a:lnTo>
                  <a:pt x="2937426" y="6857997"/>
                </a:lnTo>
                <a:lnTo>
                  <a:pt x="293742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1397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"/>
          <p:cNvPicPr>
            <a:picLocks noChangeAspect="1"/>
          </p:cNvPicPr>
          <p:nvPr/>
        </p:nvPicPr>
        <p:blipFill>
          <a:blip r:embed="rId1">
            <a:alphaModFix amt="100000"/>
          </a:blip>
          <a:srcRect l="963" r="35709"/>
          <a:stretch>
            <a:fillRect/>
          </a:stretch>
        </p:blipFill>
        <p:spPr>
          <a:xfrm>
            <a:off x="7883152" y="26999"/>
            <a:ext cx="4308848" cy="6804000"/>
          </a:xfrm>
          <a:custGeom>
            <a:avLst/>
            <a:gdLst>
              <a:gd name="connsiteX0" fmla="*/ 1404899 w 4308848"/>
              <a:gd name="connsiteY0" fmla="*/ 0 h 6804000"/>
              <a:gd name="connsiteX1" fmla="*/ 1480906 w 4308848"/>
              <a:gd name="connsiteY1" fmla="*/ 0 h 6804000"/>
              <a:gd name="connsiteX2" fmla="*/ 4248000 w 4308848"/>
              <a:gd name="connsiteY2" fmla="*/ 0 h 6804000"/>
              <a:gd name="connsiteX3" fmla="*/ 4308848 w 4308848"/>
              <a:gd name="connsiteY3" fmla="*/ 0 h 6804000"/>
              <a:gd name="connsiteX4" fmla="*/ 4308848 w 4308848"/>
              <a:gd name="connsiteY4" fmla="*/ 6804000 h 6804000"/>
              <a:gd name="connsiteX5" fmla="*/ 2843101 w 4308848"/>
              <a:gd name="connsiteY5" fmla="*/ 6804000 h 6804000"/>
              <a:gd name="connsiteX6" fmla="*/ 1480906 w 4308848"/>
              <a:gd name="connsiteY6" fmla="*/ 6804000 h 6804000"/>
              <a:gd name="connsiteX7" fmla="*/ 0 w 4308848"/>
              <a:gd name="connsiteY7" fmla="*/ 6804000 h 6804000"/>
            </a:gdLst>
            <a:ahLst/>
            <a:cxnLst/>
            <a:rect l="l" t="t" r="r" b="b"/>
            <a:pathLst>
              <a:path w="4308848" h="6804000">
                <a:moveTo>
                  <a:pt x="1404899" y="0"/>
                </a:moveTo>
                <a:lnTo>
                  <a:pt x="1480906" y="0"/>
                </a:lnTo>
                <a:lnTo>
                  <a:pt x="4248000" y="0"/>
                </a:lnTo>
                <a:lnTo>
                  <a:pt x="4308848" y="0"/>
                </a:lnTo>
                <a:lnTo>
                  <a:pt x="4308848" y="6804000"/>
                </a:lnTo>
                <a:lnTo>
                  <a:pt x="2843101" y="6804000"/>
                </a:lnTo>
                <a:lnTo>
                  <a:pt x="1480906" y="6804000"/>
                </a:lnTo>
                <a:lnTo>
                  <a:pt x="0" y="6804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8515300" y="0"/>
            <a:ext cx="921295" cy="2678300"/>
          </a:xfrm>
          <a:custGeom>
            <a:avLst/>
            <a:gdLst>
              <a:gd name="connsiteX0" fmla="*/ 555955 w 921295"/>
              <a:gd name="connsiteY0" fmla="*/ 0 h 2678300"/>
              <a:gd name="connsiteX1" fmla="*/ 921295 w 921295"/>
              <a:gd name="connsiteY1" fmla="*/ 0 h 2678300"/>
              <a:gd name="connsiteX2" fmla="*/ 365340 w 921295"/>
              <a:gd name="connsiteY2" fmla="*/ 2678300 h 2678300"/>
              <a:gd name="connsiteX3" fmla="*/ 0 w 921295"/>
              <a:gd name="connsiteY3" fmla="*/ 2678300 h 2678300"/>
            </a:gdLst>
            <a:ahLst/>
            <a:cxnLst/>
            <a:rect l="l" t="t" r="r" b="b"/>
            <a:pathLst>
              <a:path w="921295" h="2678300">
                <a:moveTo>
                  <a:pt x="555955" y="0"/>
                </a:moveTo>
                <a:lnTo>
                  <a:pt x="921295" y="0"/>
                </a:lnTo>
                <a:lnTo>
                  <a:pt x="365340" y="2678300"/>
                </a:lnTo>
                <a:lnTo>
                  <a:pt x="0" y="2678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95901" y="1"/>
            <a:ext cx="668825" cy="2153899"/>
          </a:xfrm>
          <a:custGeom>
            <a:avLst/>
            <a:gdLst>
              <a:gd name="connsiteX0" fmla="*/ 446224 w 668825"/>
              <a:gd name="connsiteY0" fmla="*/ 0 h 2153899"/>
              <a:gd name="connsiteX1" fmla="*/ 668825 w 668825"/>
              <a:gd name="connsiteY1" fmla="*/ 0 h 2153899"/>
              <a:gd name="connsiteX2" fmla="*/ 222601 w 668825"/>
              <a:gd name="connsiteY2" fmla="*/ 2153899 h 2153899"/>
              <a:gd name="connsiteX3" fmla="*/ 0 w 668825"/>
              <a:gd name="connsiteY3" fmla="*/ 2153899 h 2153899"/>
            </a:gdLst>
            <a:ahLst/>
            <a:cxnLst/>
            <a:rect l="l" t="t" r="r" b="b"/>
            <a:pathLst>
              <a:path w="668825" h="2153899">
                <a:moveTo>
                  <a:pt x="446224" y="0"/>
                </a:moveTo>
                <a:lnTo>
                  <a:pt x="668825" y="0"/>
                </a:lnTo>
                <a:lnTo>
                  <a:pt x="222601" y="2153899"/>
                </a:lnTo>
                <a:lnTo>
                  <a:pt x="0" y="215389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215900" dist="38100" dir="2700000" algn="tl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542815" y="3722914"/>
            <a:ext cx="649185" cy="3135086"/>
          </a:xfrm>
          <a:custGeom>
            <a:avLst/>
            <a:gdLst>
              <a:gd name="connsiteX0" fmla="*/ 593273 w 593273"/>
              <a:gd name="connsiteY0" fmla="*/ 0 h 2865074"/>
              <a:gd name="connsiteX1" fmla="*/ 593273 w 593273"/>
              <a:gd name="connsiteY1" fmla="*/ 2865074 h 2865074"/>
              <a:gd name="connsiteX2" fmla="*/ 0 w 593273"/>
              <a:gd name="connsiteY2" fmla="*/ 2865074 h 2865074"/>
            </a:gdLst>
            <a:ahLst/>
            <a:cxnLst/>
            <a:rect l="l" t="t" r="r" b="b"/>
            <a:pathLst>
              <a:path w="593273" h="2865074">
                <a:moveTo>
                  <a:pt x="593273" y="0"/>
                </a:moveTo>
                <a:lnTo>
                  <a:pt x="593273" y="2865074"/>
                </a:lnTo>
                <a:lnTo>
                  <a:pt x="0" y="28650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9288" y="3364163"/>
            <a:ext cx="5989186" cy="1666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静态分析的应用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0" y="6362207"/>
            <a:ext cx="10109200" cy="495793"/>
          </a:xfrm>
          <a:custGeom>
            <a:avLst/>
            <a:gdLst>
              <a:gd name="connsiteX0" fmla="*/ 0 w 10109200"/>
              <a:gd name="connsiteY0" fmla="*/ 0 h 495793"/>
              <a:gd name="connsiteX1" fmla="*/ 10109200 w 10109200"/>
              <a:gd name="connsiteY1" fmla="*/ 0 h 495793"/>
              <a:gd name="connsiteX2" fmla="*/ 10109200 w 10109200"/>
              <a:gd name="connsiteY2" fmla="*/ 495793 h 495793"/>
              <a:gd name="connsiteX3" fmla="*/ 0 w 10109200"/>
              <a:gd name="connsiteY3" fmla="*/ 495793 h 495793"/>
            </a:gdLst>
            <a:ahLst/>
            <a:cxnLst/>
            <a:rect l="l" t="t" r="r" b="b"/>
            <a:pathLst>
              <a:path w="10109200" h="495793">
                <a:moveTo>
                  <a:pt x="0" y="0"/>
                </a:moveTo>
                <a:lnTo>
                  <a:pt x="10109200" y="0"/>
                </a:lnTo>
                <a:lnTo>
                  <a:pt x="10109200" y="495793"/>
                </a:lnTo>
                <a:lnTo>
                  <a:pt x="0" y="49579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9674730" y="6362207"/>
            <a:ext cx="2517270" cy="495793"/>
          </a:xfrm>
          <a:custGeom>
            <a:avLst/>
            <a:gdLst>
              <a:gd name="connsiteX0" fmla="*/ 0 w 2517270"/>
              <a:gd name="connsiteY0" fmla="*/ 0 h 495793"/>
              <a:gd name="connsiteX1" fmla="*/ 2213230 w 2517270"/>
              <a:gd name="connsiteY1" fmla="*/ 0 h 495793"/>
              <a:gd name="connsiteX2" fmla="*/ 2517270 w 2517270"/>
              <a:gd name="connsiteY2" fmla="*/ 304040 h 495793"/>
              <a:gd name="connsiteX3" fmla="*/ 2517269 w 2517270"/>
              <a:gd name="connsiteY3" fmla="*/ 304040 h 495793"/>
              <a:gd name="connsiteX4" fmla="*/ 2498820 w 2517270"/>
              <a:gd name="connsiteY4" fmla="*/ 408580 h 495793"/>
              <a:gd name="connsiteX5" fmla="*/ 2448786 w 2517270"/>
              <a:gd name="connsiteY5" fmla="*/ 495793 h 495793"/>
              <a:gd name="connsiteX6" fmla="*/ 0 w 2517270"/>
              <a:gd name="connsiteY6" fmla="*/ 495793 h 495793"/>
            </a:gdLst>
            <a:ahLst/>
            <a:cxnLst/>
            <a:rect l="l" t="t" r="r" b="b"/>
            <a:pathLst>
              <a:path w="2517270" h="495793">
                <a:moveTo>
                  <a:pt x="0" y="0"/>
                </a:moveTo>
                <a:lnTo>
                  <a:pt x="2213230" y="0"/>
                </a:lnTo>
                <a:cubicBezTo>
                  <a:pt x="2381147" y="0"/>
                  <a:pt x="2517270" y="136123"/>
                  <a:pt x="2517270" y="304040"/>
                </a:cubicBezTo>
                <a:lnTo>
                  <a:pt x="2517269" y="304040"/>
                </a:lnTo>
                <a:cubicBezTo>
                  <a:pt x="2517269" y="340772"/>
                  <a:pt x="2510756" y="375983"/>
                  <a:pt x="2498820" y="408580"/>
                </a:cubicBezTo>
                <a:lnTo>
                  <a:pt x="2448786" y="495793"/>
                </a:lnTo>
                <a:lnTo>
                  <a:pt x="0" y="49579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27000" dist="38100" dir="16200000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502221" y="6504947"/>
            <a:ext cx="1029379" cy="210312"/>
          </a:xfrm>
          <a:custGeom>
            <a:avLst/>
            <a:gdLst>
              <a:gd name="connsiteX0" fmla="*/ 92240 w 1029379"/>
              <a:gd name="connsiteY0" fmla="*/ 0 h 210312"/>
              <a:gd name="connsiteX1" fmla="*/ 0 w 1029379"/>
              <a:gd name="connsiteY1" fmla="*/ 0 h 210312"/>
              <a:gd name="connsiteX2" fmla="*/ 92240 w 1029379"/>
              <a:gd name="connsiteY2" fmla="*/ 105156 h 210312"/>
              <a:gd name="connsiteX3" fmla="*/ 0 w 1029379"/>
              <a:gd name="connsiteY3" fmla="*/ 210312 h 210312"/>
              <a:gd name="connsiteX4" fmla="*/ 92240 w 1029379"/>
              <a:gd name="connsiteY4" fmla="*/ 210312 h 210312"/>
              <a:gd name="connsiteX5" fmla="*/ 184479 w 1029379"/>
              <a:gd name="connsiteY5" fmla="*/ 105156 h 210312"/>
              <a:gd name="connsiteX6" fmla="*/ 261220 w 1029379"/>
              <a:gd name="connsiteY6" fmla="*/ 0 h 210312"/>
              <a:gd name="connsiteX7" fmla="*/ 168980 w 1029379"/>
              <a:gd name="connsiteY7" fmla="*/ 0 h 210312"/>
              <a:gd name="connsiteX8" fmla="*/ 261220 w 1029379"/>
              <a:gd name="connsiteY8" fmla="*/ 105156 h 210312"/>
              <a:gd name="connsiteX9" fmla="*/ 168980 w 1029379"/>
              <a:gd name="connsiteY9" fmla="*/ 210312 h 210312"/>
              <a:gd name="connsiteX10" fmla="*/ 261220 w 1029379"/>
              <a:gd name="connsiteY10" fmla="*/ 210312 h 210312"/>
              <a:gd name="connsiteX11" fmla="*/ 353459 w 1029379"/>
              <a:gd name="connsiteY11" fmla="*/ 105156 h 210312"/>
              <a:gd name="connsiteX12" fmla="*/ 430200 w 1029379"/>
              <a:gd name="connsiteY12" fmla="*/ 0 h 210312"/>
              <a:gd name="connsiteX13" fmla="*/ 337960 w 1029379"/>
              <a:gd name="connsiteY13" fmla="*/ 0 h 210312"/>
              <a:gd name="connsiteX14" fmla="*/ 430200 w 1029379"/>
              <a:gd name="connsiteY14" fmla="*/ 105156 h 210312"/>
              <a:gd name="connsiteX15" fmla="*/ 337960 w 1029379"/>
              <a:gd name="connsiteY15" fmla="*/ 210312 h 210312"/>
              <a:gd name="connsiteX16" fmla="*/ 430200 w 1029379"/>
              <a:gd name="connsiteY16" fmla="*/ 210312 h 210312"/>
              <a:gd name="connsiteX17" fmla="*/ 522439 w 1029379"/>
              <a:gd name="connsiteY17" fmla="*/ 105156 h 210312"/>
              <a:gd name="connsiteX18" fmla="*/ 599180 w 1029379"/>
              <a:gd name="connsiteY18" fmla="*/ 0 h 210312"/>
              <a:gd name="connsiteX19" fmla="*/ 506940 w 1029379"/>
              <a:gd name="connsiteY19" fmla="*/ 0 h 210312"/>
              <a:gd name="connsiteX20" fmla="*/ 599180 w 1029379"/>
              <a:gd name="connsiteY20" fmla="*/ 105156 h 210312"/>
              <a:gd name="connsiteX21" fmla="*/ 506940 w 1029379"/>
              <a:gd name="connsiteY21" fmla="*/ 210312 h 210312"/>
              <a:gd name="connsiteX22" fmla="*/ 599180 w 1029379"/>
              <a:gd name="connsiteY22" fmla="*/ 210312 h 210312"/>
              <a:gd name="connsiteX23" fmla="*/ 691419 w 1029379"/>
              <a:gd name="connsiteY23" fmla="*/ 105156 h 210312"/>
              <a:gd name="connsiteX24" fmla="*/ 768160 w 1029379"/>
              <a:gd name="connsiteY24" fmla="*/ 0 h 210312"/>
              <a:gd name="connsiteX25" fmla="*/ 675920 w 1029379"/>
              <a:gd name="connsiteY25" fmla="*/ 0 h 210312"/>
              <a:gd name="connsiteX26" fmla="*/ 768160 w 1029379"/>
              <a:gd name="connsiteY26" fmla="*/ 105156 h 210312"/>
              <a:gd name="connsiteX27" fmla="*/ 675920 w 1029379"/>
              <a:gd name="connsiteY27" fmla="*/ 210312 h 210312"/>
              <a:gd name="connsiteX28" fmla="*/ 768160 w 1029379"/>
              <a:gd name="connsiteY28" fmla="*/ 210312 h 210312"/>
              <a:gd name="connsiteX29" fmla="*/ 860399 w 1029379"/>
              <a:gd name="connsiteY29" fmla="*/ 105156 h 210312"/>
              <a:gd name="connsiteX30" fmla="*/ 937140 w 1029379"/>
              <a:gd name="connsiteY30" fmla="*/ 0 h 210312"/>
              <a:gd name="connsiteX31" fmla="*/ 844900 w 1029379"/>
              <a:gd name="connsiteY31" fmla="*/ 0 h 210312"/>
              <a:gd name="connsiteX32" fmla="*/ 937140 w 1029379"/>
              <a:gd name="connsiteY32" fmla="*/ 105156 h 210312"/>
              <a:gd name="connsiteX33" fmla="*/ 844900 w 1029379"/>
              <a:gd name="connsiteY33" fmla="*/ 210312 h 210312"/>
              <a:gd name="connsiteX34" fmla="*/ 937140 w 1029379"/>
              <a:gd name="connsiteY34" fmla="*/ 210312 h 210312"/>
              <a:gd name="connsiteX35" fmla="*/ 1029379 w 1029379"/>
              <a:gd name="connsiteY35" fmla="*/ 105156 h 210312"/>
            </a:gdLst>
            <a:ahLst/>
            <a:cxnLst/>
            <a:rect l="l" t="t" r="r" b="b"/>
            <a:pathLst>
              <a:path w="1029379" h="210312">
                <a:moveTo>
                  <a:pt x="92240" y="0"/>
                </a:moveTo>
                <a:lnTo>
                  <a:pt x="0" y="0"/>
                </a:lnTo>
                <a:lnTo>
                  <a:pt x="92240" y="105156"/>
                </a:lnTo>
                <a:lnTo>
                  <a:pt x="0" y="210312"/>
                </a:lnTo>
                <a:lnTo>
                  <a:pt x="92240" y="210312"/>
                </a:lnTo>
                <a:lnTo>
                  <a:pt x="184479" y="105156"/>
                </a:lnTo>
                <a:close/>
                <a:moveTo>
                  <a:pt x="261220" y="0"/>
                </a:moveTo>
                <a:lnTo>
                  <a:pt x="168980" y="0"/>
                </a:lnTo>
                <a:lnTo>
                  <a:pt x="261220" y="105156"/>
                </a:lnTo>
                <a:lnTo>
                  <a:pt x="168980" y="210312"/>
                </a:lnTo>
                <a:lnTo>
                  <a:pt x="261220" y="210312"/>
                </a:lnTo>
                <a:lnTo>
                  <a:pt x="353459" y="105156"/>
                </a:lnTo>
                <a:close/>
                <a:moveTo>
                  <a:pt x="430200" y="0"/>
                </a:moveTo>
                <a:lnTo>
                  <a:pt x="337960" y="0"/>
                </a:lnTo>
                <a:lnTo>
                  <a:pt x="430200" y="105156"/>
                </a:lnTo>
                <a:lnTo>
                  <a:pt x="337960" y="210312"/>
                </a:lnTo>
                <a:lnTo>
                  <a:pt x="430200" y="210312"/>
                </a:lnTo>
                <a:lnTo>
                  <a:pt x="522439" y="105156"/>
                </a:lnTo>
                <a:close/>
                <a:moveTo>
                  <a:pt x="599180" y="0"/>
                </a:moveTo>
                <a:lnTo>
                  <a:pt x="506940" y="0"/>
                </a:lnTo>
                <a:lnTo>
                  <a:pt x="599180" y="105156"/>
                </a:lnTo>
                <a:lnTo>
                  <a:pt x="506940" y="210312"/>
                </a:lnTo>
                <a:lnTo>
                  <a:pt x="599180" y="210312"/>
                </a:lnTo>
                <a:lnTo>
                  <a:pt x="691419" y="105156"/>
                </a:lnTo>
                <a:close/>
                <a:moveTo>
                  <a:pt x="768160" y="0"/>
                </a:moveTo>
                <a:lnTo>
                  <a:pt x="675920" y="0"/>
                </a:lnTo>
                <a:lnTo>
                  <a:pt x="768160" y="105156"/>
                </a:lnTo>
                <a:lnTo>
                  <a:pt x="675920" y="210312"/>
                </a:lnTo>
                <a:lnTo>
                  <a:pt x="768160" y="210312"/>
                </a:lnTo>
                <a:lnTo>
                  <a:pt x="860399" y="105156"/>
                </a:lnTo>
                <a:close/>
                <a:moveTo>
                  <a:pt x="937140" y="0"/>
                </a:moveTo>
                <a:lnTo>
                  <a:pt x="844900" y="0"/>
                </a:lnTo>
                <a:lnTo>
                  <a:pt x="937140" y="105156"/>
                </a:lnTo>
                <a:lnTo>
                  <a:pt x="844900" y="210312"/>
                </a:lnTo>
                <a:lnTo>
                  <a:pt x="937140" y="210312"/>
                </a:lnTo>
                <a:lnTo>
                  <a:pt x="1029379" y="105156"/>
                </a:lnTo>
                <a:close/>
              </a:path>
            </a:pathLst>
          </a:custGeom>
          <a:gradFill>
            <a:gsLst>
              <a:gs pos="16000">
                <a:schemeClr val="accent1">
                  <a:lumMod val="80000"/>
                  <a:lumOff val="2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76360" y="6440993"/>
            <a:ext cx="988365" cy="2962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740910" y="6590799"/>
            <a:ext cx="7667640" cy="38608"/>
            <a:chOff x="740910" y="6590799"/>
            <a:chExt cx="7667640" cy="38608"/>
          </a:xfrm>
        </p:grpSpPr>
        <p:sp>
          <p:nvSpPr>
            <p:cNvPr id="16" name="标题 1"/>
            <p:cNvSpPr txBox="1"/>
            <p:nvPr/>
          </p:nvSpPr>
          <p:spPr>
            <a:xfrm>
              <a:off x="740910" y="6590799"/>
              <a:ext cx="895105" cy="3860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246428" y="6606548"/>
              <a:ext cx="7162122" cy="711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84933" y="6520015"/>
            <a:ext cx="514552" cy="180177"/>
            <a:chOff x="184933" y="6520015"/>
            <a:chExt cx="514552" cy="180177"/>
          </a:xfrm>
        </p:grpSpPr>
        <p:sp>
          <p:nvSpPr>
            <p:cNvPr id="19" name="标题 1"/>
            <p:cNvSpPr txBox="1"/>
            <p:nvPr/>
          </p:nvSpPr>
          <p:spPr>
            <a:xfrm rot="18920784" flipH="1">
              <a:off x="378506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8920784" flipH="1">
              <a:off x="545693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8920784" flipH="1">
              <a:off x="211318" y="6546400"/>
              <a:ext cx="127407" cy="127407"/>
            </a:xfrm>
            <a:prstGeom prst="rtTriangl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 flipV="1">
            <a:off x="0" y="0"/>
            <a:ext cx="2159638" cy="2159638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V="1">
            <a:off x="0" y="1"/>
            <a:ext cx="8490857" cy="53884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71776" y="1864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83079" y="2195654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215916" y="892930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02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087801" y="5082078"/>
            <a:ext cx="529758" cy="138037"/>
          </a:xfrm>
          <a:custGeom>
            <a:avLst/>
            <a:gdLst>
              <a:gd name="connsiteX0" fmla="*/ 428294 w 529758"/>
              <a:gd name="connsiteY0" fmla="*/ 0 h 138037"/>
              <a:gd name="connsiteX1" fmla="*/ 529758 w 529758"/>
              <a:gd name="connsiteY1" fmla="*/ 0 h 138037"/>
              <a:gd name="connsiteX2" fmla="*/ 442461 w 529758"/>
              <a:gd name="connsiteY2" fmla="*/ 138037 h 138037"/>
              <a:gd name="connsiteX3" fmla="*/ 340997 w 529758"/>
              <a:gd name="connsiteY3" fmla="*/ 138037 h 138037"/>
              <a:gd name="connsiteX4" fmla="*/ 257796 w 529758"/>
              <a:gd name="connsiteY4" fmla="*/ 0 h 138037"/>
              <a:gd name="connsiteX5" fmla="*/ 359260 w 529758"/>
              <a:gd name="connsiteY5" fmla="*/ 0 h 138037"/>
              <a:gd name="connsiteX6" fmla="*/ 271963 w 529758"/>
              <a:gd name="connsiteY6" fmla="*/ 138037 h 138037"/>
              <a:gd name="connsiteX7" fmla="*/ 170499 w 529758"/>
              <a:gd name="connsiteY7" fmla="*/ 138037 h 138037"/>
              <a:gd name="connsiteX8" fmla="*/ 87297 w 529758"/>
              <a:gd name="connsiteY8" fmla="*/ 0 h 138037"/>
              <a:gd name="connsiteX9" fmla="*/ 188761 w 529758"/>
              <a:gd name="connsiteY9" fmla="*/ 0 h 138037"/>
              <a:gd name="connsiteX10" fmla="*/ 101464 w 529758"/>
              <a:gd name="connsiteY10" fmla="*/ 138037 h 138037"/>
              <a:gd name="connsiteX11" fmla="*/ 0 w 529758"/>
              <a:gd name="connsiteY11" fmla="*/ 138037 h 138037"/>
            </a:gdLst>
            <a:ahLst/>
            <a:cxnLst/>
            <a:rect l="l" t="t" r="r" b="b"/>
            <a:pathLst>
              <a:path w="529758" h="138037">
                <a:moveTo>
                  <a:pt x="428294" y="0"/>
                </a:moveTo>
                <a:lnTo>
                  <a:pt x="529758" y="0"/>
                </a:lnTo>
                <a:lnTo>
                  <a:pt x="442461" y="138037"/>
                </a:lnTo>
                <a:lnTo>
                  <a:pt x="340997" y="138037"/>
                </a:lnTo>
                <a:close/>
                <a:moveTo>
                  <a:pt x="257796" y="0"/>
                </a:moveTo>
                <a:lnTo>
                  <a:pt x="359260" y="0"/>
                </a:lnTo>
                <a:lnTo>
                  <a:pt x="271963" y="138037"/>
                </a:lnTo>
                <a:lnTo>
                  <a:pt x="170499" y="138037"/>
                </a:lnTo>
                <a:close/>
                <a:moveTo>
                  <a:pt x="87297" y="0"/>
                </a:moveTo>
                <a:lnTo>
                  <a:pt x="188761" y="0"/>
                </a:lnTo>
                <a:lnTo>
                  <a:pt x="101464" y="138037"/>
                </a:lnTo>
                <a:lnTo>
                  <a:pt x="0" y="13803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752600" y="5136697"/>
            <a:ext cx="4584032" cy="28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 flipH="1" flipV="1">
            <a:off x="619345" y="4643535"/>
            <a:ext cx="191874" cy="109764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1" flipV="1">
            <a:off x="804829" y="4643535"/>
            <a:ext cx="191874" cy="109764"/>
          </a:xfrm>
          <a:prstGeom prst="triangle">
            <a:avLst/>
          </a:prstGeom>
          <a:solidFill>
            <a:schemeClr val="accent1">
              <a:alpha val="8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 flipH="1" flipV="1">
            <a:off x="990313" y="4643535"/>
            <a:ext cx="191874" cy="109764"/>
          </a:xfrm>
          <a:prstGeom prst="triangle">
            <a:avLst/>
          </a:prstGeom>
          <a:solidFill>
            <a:schemeClr val="accent1"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2661414"/>
            <a:ext cx="3322320" cy="5302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空指针取消引用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3261361"/>
            <a:ext cx="3322320" cy="111251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检验程序中是否存在空指针取消引用的问题，避免程序运行时出现崩溃或异常。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85684" y="2661414"/>
            <a:ext cx="3322320" cy="5302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内存泄漏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5684" y="3261361"/>
            <a:ext cx="3322320" cy="111251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检测程序中是否存在内存泄漏问题，确保程序能够正确管理内存资源，提高程序的性能和稳定性。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449184" flipH="1">
            <a:off x="9037320" y="831331"/>
            <a:ext cx="2896842" cy="5856236"/>
          </a:xfrm>
          <a:custGeom>
            <a:avLst/>
            <a:gdLst>
              <a:gd name="connsiteX0" fmla="*/ 0 w 3764280"/>
              <a:gd name="connsiteY0" fmla="*/ 0 h 7528560"/>
              <a:gd name="connsiteX1" fmla="*/ 3764280 w 3764280"/>
              <a:gd name="connsiteY1" fmla="*/ 3764280 h 7528560"/>
              <a:gd name="connsiteX2" fmla="*/ 0 w 3764280"/>
              <a:gd name="connsiteY2" fmla="*/ 7528560 h 7528560"/>
              <a:gd name="connsiteX3" fmla="*/ 0 w 3764280"/>
              <a:gd name="connsiteY3" fmla="*/ 5936495 h 7528560"/>
              <a:gd name="connsiteX4" fmla="*/ 2172215 w 3764280"/>
              <a:gd name="connsiteY4" fmla="*/ 3764280 h 7528560"/>
              <a:gd name="connsiteX5" fmla="*/ 0 w 3764280"/>
              <a:gd name="connsiteY5" fmla="*/ 1592065 h 7528560"/>
              <a:gd name="connsiteX6" fmla="*/ 0 w 3764280"/>
              <a:gd name="connsiteY6" fmla="*/ 0 h 7528560"/>
            </a:gdLst>
            <a:ahLst/>
            <a:cxnLst/>
            <a:rect l="l" t="t" r="r" b="b"/>
            <a:pathLst>
              <a:path w="3764280" h="7528560">
                <a:moveTo>
                  <a:pt x="0" y="0"/>
                </a:moveTo>
                <a:cubicBezTo>
                  <a:pt x="2078954" y="0"/>
                  <a:pt x="3764280" y="1685326"/>
                  <a:pt x="3764280" y="3764280"/>
                </a:cubicBezTo>
                <a:cubicBezTo>
                  <a:pt x="3764280" y="5843234"/>
                  <a:pt x="2078954" y="7528560"/>
                  <a:pt x="0" y="7528560"/>
                </a:cubicBezTo>
                <a:lnTo>
                  <a:pt x="0" y="5936495"/>
                </a:lnTo>
                <a:cubicBezTo>
                  <a:pt x="1199681" y="5936495"/>
                  <a:pt x="2172215" y="4963961"/>
                  <a:pt x="2172215" y="3764280"/>
                </a:cubicBezTo>
                <a:cubicBezTo>
                  <a:pt x="2172215" y="2564599"/>
                  <a:pt x="1199681" y="1592065"/>
                  <a:pt x="0" y="1592065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21000">
                <a:schemeClr val="accent2">
                  <a:alpha val="0"/>
                </a:schemeClr>
              </a:gs>
              <a:gs pos="70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 flipH="1" flipV="1">
            <a:off x="4856065" y="4643535"/>
            <a:ext cx="191874" cy="109764"/>
          </a:xfrm>
          <a:prstGeom prst="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6200000" flipH="1" flipV="1">
            <a:off x="5041549" y="4643535"/>
            <a:ext cx="191874" cy="109764"/>
          </a:xfrm>
          <a:prstGeom prst="triangle">
            <a:avLst/>
          </a:prstGeom>
          <a:solidFill>
            <a:schemeClr val="accent2">
              <a:alpha val="8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1" flipV="1">
            <a:off x="5227033" y="4643535"/>
            <a:ext cx="191874" cy="109764"/>
          </a:xfrm>
          <a:prstGeom prst="triangle">
            <a:avLst/>
          </a:prstGeom>
          <a:solidFill>
            <a:schemeClr val="accent2"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程序可靠性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89329" y="1317329"/>
            <a:ext cx="4320000" cy="4629743"/>
          </a:xfrm>
          <a:prstGeom prst="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1">
                    <a:alpha val="100000"/>
                  </a:schemeClr>
                </a:gs>
                <a:gs pos="29000">
                  <a:schemeClr val="accent1">
                    <a:lumMod val="60000"/>
                    <a:lumOff val="40000"/>
                    <a:alpha val="0"/>
                  </a:schemeClr>
                </a:gs>
                <a:gs pos="54560">
                  <a:schemeClr val="accent1">
                    <a:lumMod val="20000"/>
                    <a:lumOff val="80000"/>
                    <a:alpha val="0"/>
                  </a:schemeClr>
                </a:gs>
                <a:gs pos="79734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769100" y="1524000"/>
            <a:ext cx="3996744" cy="1423482"/>
          </a:xfrm>
          <a:prstGeom prst="roundRect">
            <a:avLst>
              <a:gd name="adj" fmla="val 0"/>
            </a:avLst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80090" y="1317329"/>
            <a:ext cx="4320000" cy="4629743"/>
          </a:xfrm>
          <a:prstGeom prst="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1">
                    <a:alpha val="100000"/>
                  </a:schemeClr>
                </a:gs>
                <a:gs pos="29000">
                  <a:schemeClr val="accent1">
                    <a:lumMod val="60000"/>
                    <a:lumOff val="40000"/>
                    <a:alpha val="0"/>
                  </a:schemeClr>
                </a:gs>
                <a:gs pos="54560">
                  <a:schemeClr val="accent1">
                    <a:lumMod val="20000"/>
                    <a:lumOff val="80000"/>
                    <a:alpha val="0"/>
                  </a:schemeClr>
                </a:gs>
                <a:gs pos="79734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447800" y="1524000"/>
            <a:ext cx="3996744" cy="1423482"/>
          </a:xfrm>
          <a:prstGeom prst="roundRect">
            <a:avLst>
              <a:gd name="adj" fmla="val 0"/>
            </a:avLst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460090" y="3134743"/>
            <a:ext cx="3960000" cy="24985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检验程序是否存在私人信息泄露的风险，保护用户的隐私和数据安全。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69329" y="3175343"/>
            <a:ext cx="3960000" cy="24604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检测程序是否存在注入攻击的漏洞，防止恶意用户通过注入攻击获取敏感信息或破坏程序的正常运行。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460090" y="1687710"/>
            <a:ext cx="3960000" cy="10812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私人信息泄露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69329" y="1687710"/>
            <a:ext cx="3960000" cy="10812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注入攻击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358454" y="5706341"/>
            <a:ext cx="163273" cy="163273"/>
          </a:xfrm>
          <a:prstGeom prst="ellipse">
            <a:avLst/>
          </a:prstGeom>
          <a:gradFill>
            <a:gsLst>
              <a:gs pos="18000">
                <a:schemeClr val="accent1">
                  <a:lumMod val="40000"/>
                  <a:lumOff val="6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4" name="线条 1"/>
          <p:cNvCxnSpPr/>
          <p:nvPr/>
        </p:nvCxnSpPr>
        <p:spPr>
          <a:xfrm>
            <a:off x="9013371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sp>
        <p:nvSpPr>
          <p:cNvPr id="15" name="标题 1"/>
          <p:cNvSpPr txBox="1"/>
          <p:nvPr/>
        </p:nvSpPr>
        <p:spPr>
          <a:xfrm>
            <a:off x="8667693" y="5706341"/>
            <a:ext cx="163273" cy="163273"/>
          </a:xfrm>
          <a:prstGeom prst="ellipse">
            <a:avLst/>
          </a:prstGeom>
          <a:gradFill>
            <a:gsLst>
              <a:gs pos="18000">
                <a:schemeClr val="accent1">
                  <a:lumMod val="40000"/>
                  <a:lumOff val="6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线条 1"/>
          <p:cNvCxnSpPr/>
          <p:nvPr/>
        </p:nvCxnSpPr>
        <p:spPr>
          <a:xfrm>
            <a:off x="6750957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cxnSp>
        <p:nvCxnSpPr>
          <p:cNvPr id="17" name="线条 1"/>
          <p:cNvCxnSpPr/>
          <p:nvPr/>
        </p:nvCxnSpPr>
        <p:spPr>
          <a:xfrm>
            <a:off x="3704132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cxnSp>
        <p:nvCxnSpPr>
          <p:cNvPr id="18" name="线条 1"/>
          <p:cNvCxnSpPr/>
          <p:nvPr/>
        </p:nvCxnSpPr>
        <p:spPr>
          <a:xfrm>
            <a:off x="1441718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sp>
        <p:nvSpPr>
          <p:cNvPr id="19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程序安全性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247684">
            <a:off x="5937082" y="1220538"/>
            <a:ext cx="252053" cy="239968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509462" y="1425135"/>
            <a:ext cx="2016370" cy="201637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85000"/>
                  <a:lumOff val="15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761515" y="1677188"/>
            <a:ext cx="1512264" cy="151226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397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15947" y="1425135"/>
            <a:ext cx="2016370" cy="2016370"/>
          </a:xfrm>
          <a:prstGeom prst="ellipse">
            <a:avLst/>
          </a:pr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868000" y="1677188"/>
            <a:ext cx="1512264" cy="151226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39700" dist="38100" dir="2700000" algn="tl" rotWithShape="0">
              <a:schemeClr val="accent2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248731" y="2126255"/>
            <a:ext cx="614130" cy="61413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339077" y="2150362"/>
            <a:ext cx="600428" cy="565917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V="1">
            <a:off x="4435233" y="3601995"/>
            <a:ext cx="241126" cy="156862"/>
          </a:xfrm>
          <a:prstGeom prst="triangl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7529612" y="3601995"/>
            <a:ext cx="241126" cy="156862"/>
          </a:xfrm>
          <a:prstGeom prst="triangl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908300" y="4041140"/>
            <a:ext cx="3111500" cy="4841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排除死代码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05760" y="4643634"/>
            <a:ext cx="3114040" cy="16428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通过静态分析排除程序中的死代码，优化程序结构，提高程序的运行效率。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21462" y="4041140"/>
            <a:ext cx="2847938" cy="4841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代码调整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321462" y="4643634"/>
            <a:ext cx="2851544" cy="16428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对程序代码进行调整和优化，改进代码的可读性和可维护性，提升程序的整体质量。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编译优化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23023" y="6646127"/>
            <a:ext cx="11968975" cy="211873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1656740" y="6322740"/>
            <a:ext cx="535259" cy="535259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7977155" y="0"/>
            <a:ext cx="4214845" cy="3683000"/>
          </a:xfrm>
          <a:custGeom>
            <a:avLst/>
            <a:gdLst>
              <a:gd name="connsiteX0" fmla="*/ 4931459 w 6169475"/>
              <a:gd name="connsiteY0" fmla="*/ 0 h 5390987"/>
              <a:gd name="connsiteX1" fmla="*/ 6163908 w 6169475"/>
              <a:gd name="connsiteY1" fmla="*/ 155256 h 5390987"/>
              <a:gd name="connsiteX2" fmla="*/ 6169475 w 6169475"/>
              <a:gd name="connsiteY2" fmla="*/ 156837 h 5390987"/>
              <a:gd name="connsiteX3" fmla="*/ 6169475 w 6169475"/>
              <a:gd name="connsiteY3" fmla="*/ 2127130 h 5390987"/>
              <a:gd name="connsiteX4" fmla="*/ 6125148 w 6169475"/>
              <a:gd name="connsiteY4" fmla="*/ 2105777 h 5390987"/>
              <a:gd name="connsiteX5" fmla="*/ 4931459 w 6169475"/>
              <a:gd name="connsiteY5" fmla="*/ 1864782 h 5390987"/>
              <a:gd name="connsiteX6" fmla="*/ 1864783 w 6169475"/>
              <a:gd name="connsiteY6" fmla="*/ 4931459 h 5390987"/>
              <a:gd name="connsiteX7" fmla="*/ 1880616 w 6169475"/>
              <a:gd name="connsiteY7" fmla="*/ 5245009 h 5390987"/>
              <a:gd name="connsiteX8" fmla="*/ 1902894 w 6169475"/>
              <a:gd name="connsiteY8" fmla="*/ 5390987 h 5390987"/>
              <a:gd name="connsiteX9" fmla="*/ 22063 w 6169475"/>
              <a:gd name="connsiteY9" fmla="*/ 5390987 h 5390987"/>
              <a:gd name="connsiteX10" fmla="*/ 6417 w 6169475"/>
              <a:gd name="connsiteY10" fmla="*/ 5185232 h 5390987"/>
              <a:gd name="connsiteX11" fmla="*/ 0 w 6169475"/>
              <a:gd name="connsiteY11" fmla="*/ 4931459 h 5390987"/>
              <a:gd name="connsiteX12" fmla="*/ 4931459 w 6169475"/>
              <a:gd name="connsiteY12" fmla="*/ 0 h 5390987"/>
            </a:gdLst>
            <a:ahLst/>
            <a:cxnLst/>
            <a:rect l="l" t="t" r="r" b="b"/>
            <a:pathLst>
              <a:path w="6169475" h="5390987">
                <a:moveTo>
                  <a:pt x="4931459" y="0"/>
                </a:moveTo>
                <a:cubicBezTo>
                  <a:pt x="5357017" y="0"/>
                  <a:pt x="5769985" y="53904"/>
                  <a:pt x="6163908" y="155256"/>
                </a:cubicBezTo>
                <a:lnTo>
                  <a:pt x="6169475" y="156837"/>
                </a:lnTo>
                <a:lnTo>
                  <a:pt x="6169475" y="2127130"/>
                </a:lnTo>
                <a:lnTo>
                  <a:pt x="6125148" y="2105777"/>
                </a:lnTo>
                <a:cubicBezTo>
                  <a:pt x="5758256" y="1950595"/>
                  <a:pt x="5354879" y="1864782"/>
                  <a:pt x="4931459" y="1864782"/>
                </a:cubicBezTo>
                <a:cubicBezTo>
                  <a:pt x="3237780" y="1864782"/>
                  <a:pt x="1864783" y="3237780"/>
                  <a:pt x="1864783" y="4931459"/>
                </a:cubicBezTo>
                <a:cubicBezTo>
                  <a:pt x="1864783" y="5037314"/>
                  <a:pt x="1870146" y="5141916"/>
                  <a:pt x="1880616" y="5245009"/>
                </a:cubicBezTo>
                <a:lnTo>
                  <a:pt x="1902894" y="5390987"/>
                </a:lnTo>
                <a:lnTo>
                  <a:pt x="22063" y="5390987"/>
                </a:lnTo>
                <a:lnTo>
                  <a:pt x="6417" y="5185232"/>
                </a:lnTo>
                <a:cubicBezTo>
                  <a:pt x="2157" y="5101179"/>
                  <a:pt x="0" y="5016571"/>
                  <a:pt x="0" y="4931459"/>
                </a:cubicBezTo>
                <a:cubicBezTo>
                  <a:pt x="0" y="2207889"/>
                  <a:pt x="2207889" y="0"/>
                  <a:pt x="4931459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21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>
            <a:off x="-386998" y="3060227"/>
            <a:ext cx="6551100" cy="5693960"/>
          </a:xfrm>
          <a:custGeom>
            <a:avLst/>
            <a:gdLst>
              <a:gd name="connsiteX0" fmla="*/ 0 w 7205426"/>
              <a:gd name="connsiteY0" fmla="*/ 0 h 6262674"/>
              <a:gd name="connsiteX1" fmla="*/ 7205426 w 7205426"/>
              <a:gd name="connsiteY1" fmla="*/ 0 h 6262674"/>
              <a:gd name="connsiteX2" fmla="*/ 7205426 w 7205426"/>
              <a:gd name="connsiteY2" fmla="*/ 6235191 h 6262674"/>
              <a:gd name="connsiteX3" fmla="*/ 7011887 w 7205426"/>
              <a:gd name="connsiteY3" fmla="*/ 6251752 h 6262674"/>
              <a:gd name="connsiteX4" fmla="*/ 6627840 w 7205426"/>
              <a:gd name="connsiteY4" fmla="*/ 6262674 h 6262674"/>
              <a:gd name="connsiteX5" fmla="*/ 21967 w 7205426"/>
              <a:gd name="connsiteY5" fmla="*/ 291923 h 6262674"/>
            </a:gdLst>
            <a:ahLst/>
            <a:cxnLst/>
            <a:rect l="l" t="t" r="r" b="b"/>
            <a:pathLst>
              <a:path w="7205426" h="6262674">
                <a:moveTo>
                  <a:pt x="0" y="0"/>
                </a:moveTo>
                <a:lnTo>
                  <a:pt x="7205426" y="0"/>
                </a:lnTo>
                <a:lnTo>
                  <a:pt x="7205426" y="6235191"/>
                </a:lnTo>
                <a:lnTo>
                  <a:pt x="7011887" y="6251752"/>
                </a:lnTo>
                <a:cubicBezTo>
                  <a:pt x="6884795" y="6259001"/>
                  <a:pt x="6756747" y="6262674"/>
                  <a:pt x="6627840" y="6262674"/>
                </a:cubicBezTo>
                <a:cubicBezTo>
                  <a:pt x="3186755" y="6262674"/>
                  <a:pt x="357119" y="3644746"/>
                  <a:pt x="21967" y="291923"/>
                </a:cubicBezTo>
                <a:close/>
              </a:path>
            </a:pathLst>
          </a:custGeom>
          <a:noFill/>
          <a:ln w="12700" cap="sq">
            <a:gradFill>
              <a:gsLst>
                <a:gs pos="51000">
                  <a:schemeClr val="accent1">
                    <a:alpha val="0"/>
                  </a:schemeClr>
                </a:gs>
                <a:gs pos="80000">
                  <a:schemeClr val="accent1"/>
                </a:gs>
              </a:gsLst>
              <a:lin ang="81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0" y="3429000"/>
            <a:ext cx="5351741" cy="3429000"/>
          </a:xfrm>
          <a:custGeom>
            <a:avLst/>
            <a:gdLst>
              <a:gd name="connsiteX0" fmla="*/ 5351741 w 5351741"/>
              <a:gd name="connsiteY0" fmla="*/ 0 h 3429000"/>
              <a:gd name="connsiteX1" fmla="*/ 68062 w 5351741"/>
              <a:gd name="connsiteY1" fmla="*/ 3275944 h 3429000"/>
              <a:gd name="connsiteX2" fmla="*/ 0 w 5351741"/>
              <a:gd name="connsiteY2" fmla="*/ 3429000 h 3429000"/>
              <a:gd name="connsiteX3" fmla="*/ 5351741 w 5351741"/>
              <a:gd name="connsiteY3" fmla="*/ 3429000 h 3429000"/>
            </a:gdLst>
            <a:ahLst/>
            <a:cxnLst/>
            <a:rect l="l" t="t" r="r" b="b"/>
            <a:pathLst>
              <a:path w="5351741" h="3429000">
                <a:moveTo>
                  <a:pt x="5351741" y="0"/>
                </a:moveTo>
                <a:cubicBezTo>
                  <a:pt x="3036511" y="0"/>
                  <a:pt x="1032928" y="1334338"/>
                  <a:pt x="68062" y="3275944"/>
                </a:cubicBezTo>
                <a:lnTo>
                  <a:pt x="0" y="3429000"/>
                </a:lnTo>
                <a:lnTo>
                  <a:pt x="5351741" y="34290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81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80260" y="1930627"/>
            <a:ext cx="4850649" cy="4016783"/>
          </a:xfrm>
          <a:prstGeom prst="roundRect">
            <a:avLst>
              <a:gd name="adj" fmla="val 493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89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25491" y="1795098"/>
            <a:ext cx="4797231" cy="4071905"/>
          </a:xfrm>
          <a:custGeom>
            <a:avLst/>
            <a:gdLst>
              <a:gd name="connsiteX0" fmla="*/ 2851444 w 5160528"/>
              <a:gd name="connsiteY0" fmla="*/ 1 h 4273391"/>
              <a:gd name="connsiteX1" fmla="*/ 2853531 w 5160528"/>
              <a:gd name="connsiteY1" fmla="*/ 1 h 4273391"/>
              <a:gd name="connsiteX2" fmla="*/ 2853682 w 5160528"/>
              <a:gd name="connsiteY2" fmla="*/ 475 h 4273391"/>
              <a:gd name="connsiteX3" fmla="*/ 2845135 w 5160528"/>
              <a:gd name="connsiteY3" fmla="*/ 0 h 4273391"/>
              <a:gd name="connsiteX4" fmla="*/ 2845140 w 5160528"/>
              <a:gd name="connsiteY4" fmla="*/ 1 h 4273391"/>
              <a:gd name="connsiteX5" fmla="*/ 2851444 w 5160528"/>
              <a:gd name="connsiteY5" fmla="*/ 1 h 4273391"/>
              <a:gd name="connsiteX6" fmla="*/ 2848306 w 5160528"/>
              <a:gd name="connsiteY6" fmla="*/ 665 h 4273391"/>
              <a:gd name="connsiteX7" fmla="*/ 2903344 w 5160528"/>
              <a:gd name="connsiteY7" fmla="*/ 12201 h 4273391"/>
              <a:gd name="connsiteX8" fmla="*/ 2950878 w 5160528"/>
              <a:gd name="connsiteY8" fmla="*/ 45473 h 4273391"/>
              <a:gd name="connsiteX9" fmla="*/ 2979935 w 5160528"/>
              <a:gd name="connsiteY9" fmla="*/ 90216 h 4273391"/>
              <a:gd name="connsiteX10" fmla="*/ 2979705 w 5160528"/>
              <a:gd name="connsiteY10" fmla="*/ 89026 h 4273391"/>
              <a:gd name="connsiteX11" fmla="*/ 2977209 w 5160528"/>
              <a:gd name="connsiteY11" fmla="*/ 85149 h 4273391"/>
              <a:gd name="connsiteX12" fmla="*/ 2978362 w 5160528"/>
              <a:gd name="connsiteY12" fmla="*/ 84733 h 4273391"/>
              <a:gd name="connsiteX13" fmla="*/ 2981162 w 5160528"/>
              <a:gd name="connsiteY13" fmla="*/ 92106 h 4273391"/>
              <a:gd name="connsiteX14" fmla="*/ 2982926 w 5160528"/>
              <a:gd name="connsiteY14" fmla="*/ 94823 h 4273391"/>
              <a:gd name="connsiteX15" fmla="*/ 2983695 w 5160528"/>
              <a:gd name="connsiteY15" fmla="*/ 98774 h 4273391"/>
              <a:gd name="connsiteX16" fmla="*/ 3094026 w 5160528"/>
              <a:gd name="connsiteY16" fmla="*/ 389297 h 4273391"/>
              <a:gd name="connsiteX17" fmla="*/ 3328190 w 5160528"/>
              <a:gd name="connsiteY17" fmla="*/ 555665 h 4273391"/>
              <a:gd name="connsiteX18" fmla="*/ 4803515 w 5160528"/>
              <a:gd name="connsiteY18" fmla="*/ 555665 h 4273391"/>
              <a:gd name="connsiteX19" fmla="*/ 4803515 w 5160528"/>
              <a:gd name="connsiteY19" fmla="*/ 556377 h 4273391"/>
              <a:gd name="connsiteX20" fmla="*/ 4823841 w 5160528"/>
              <a:gd name="connsiteY20" fmla="*/ 556377 h 4273391"/>
              <a:gd name="connsiteX21" fmla="*/ 5160528 w 5160528"/>
              <a:gd name="connsiteY21" fmla="*/ 878675 h 4273391"/>
              <a:gd name="connsiteX22" fmla="*/ 5160528 w 5160528"/>
              <a:gd name="connsiteY22" fmla="*/ 939041 h 4273391"/>
              <a:gd name="connsiteX23" fmla="*/ 5160528 w 5160528"/>
              <a:gd name="connsiteY23" fmla="*/ 3906983 h 4273391"/>
              <a:gd name="connsiteX24" fmla="*/ 5160528 w 5160528"/>
              <a:gd name="connsiteY24" fmla="*/ 4100372 h 4273391"/>
              <a:gd name="connsiteX25" fmla="*/ 4987509 w 5160528"/>
              <a:gd name="connsiteY25" fmla="*/ 4273391 h 4273391"/>
              <a:gd name="connsiteX26" fmla="*/ 173019 w 5160528"/>
              <a:gd name="connsiteY26" fmla="*/ 4273391 h 4273391"/>
              <a:gd name="connsiteX27" fmla="*/ 0 w 5160528"/>
              <a:gd name="connsiteY27" fmla="*/ 4100372 h 4273391"/>
              <a:gd name="connsiteX28" fmla="*/ 0 w 5160528"/>
              <a:gd name="connsiteY28" fmla="*/ 3906983 h 4273391"/>
              <a:gd name="connsiteX29" fmla="*/ 0 w 5160528"/>
              <a:gd name="connsiteY29" fmla="*/ 939041 h 4273391"/>
              <a:gd name="connsiteX30" fmla="*/ 0 w 5160528"/>
              <a:gd name="connsiteY30" fmla="*/ 355231 h 4273391"/>
              <a:gd name="connsiteX31" fmla="*/ 339241 w 5160528"/>
              <a:gd name="connsiteY31" fmla="*/ 1 h 4273391"/>
              <a:gd name="connsiteX32" fmla="*/ 2845130 w 5160528"/>
              <a:gd name="connsiteY32" fmla="*/ 1 h 4273391"/>
            </a:gdLst>
            <a:ahLst/>
            <a:cxnLst/>
            <a:rect l="l" t="t" r="r" b="b"/>
            <a:pathLst>
              <a:path w="5160528" h="4273391">
                <a:moveTo>
                  <a:pt x="2851444" y="1"/>
                </a:moveTo>
                <a:lnTo>
                  <a:pt x="2853531" y="1"/>
                </a:lnTo>
                <a:lnTo>
                  <a:pt x="2853682" y="475"/>
                </a:lnTo>
                <a:close/>
                <a:moveTo>
                  <a:pt x="2845135" y="0"/>
                </a:moveTo>
                <a:lnTo>
                  <a:pt x="2845140" y="1"/>
                </a:lnTo>
                <a:lnTo>
                  <a:pt x="2851444" y="1"/>
                </a:lnTo>
                <a:lnTo>
                  <a:pt x="2848306" y="665"/>
                </a:lnTo>
                <a:lnTo>
                  <a:pt x="2903344" y="12201"/>
                </a:lnTo>
                <a:cubicBezTo>
                  <a:pt x="2921235" y="20057"/>
                  <a:pt x="2937347" y="31426"/>
                  <a:pt x="2950878" y="45473"/>
                </a:cubicBezTo>
                <a:lnTo>
                  <a:pt x="2979935" y="90216"/>
                </a:lnTo>
                <a:lnTo>
                  <a:pt x="2979705" y="89026"/>
                </a:lnTo>
                <a:lnTo>
                  <a:pt x="2977209" y="85149"/>
                </a:lnTo>
                <a:lnTo>
                  <a:pt x="2978362" y="84733"/>
                </a:lnTo>
                <a:lnTo>
                  <a:pt x="2981162" y="92106"/>
                </a:lnTo>
                <a:lnTo>
                  <a:pt x="2982926" y="94823"/>
                </a:lnTo>
                <a:lnTo>
                  <a:pt x="2983695" y="98774"/>
                </a:lnTo>
                <a:lnTo>
                  <a:pt x="3094026" y="389297"/>
                </a:lnTo>
                <a:cubicBezTo>
                  <a:pt x="3132188" y="489782"/>
                  <a:pt x="3224917" y="555665"/>
                  <a:pt x="3328190" y="555665"/>
                </a:cubicBezTo>
                <a:lnTo>
                  <a:pt x="4803515" y="555665"/>
                </a:lnTo>
                <a:lnTo>
                  <a:pt x="4803515" y="556377"/>
                </a:lnTo>
                <a:lnTo>
                  <a:pt x="4823841" y="556377"/>
                </a:lnTo>
                <a:cubicBezTo>
                  <a:pt x="5009788" y="556377"/>
                  <a:pt x="5160528" y="700675"/>
                  <a:pt x="5160528" y="878675"/>
                </a:cubicBezTo>
                <a:lnTo>
                  <a:pt x="5160528" y="939041"/>
                </a:lnTo>
                <a:lnTo>
                  <a:pt x="5160528" y="3906983"/>
                </a:lnTo>
                <a:lnTo>
                  <a:pt x="5160528" y="4100372"/>
                </a:lnTo>
                <a:cubicBezTo>
                  <a:pt x="5160528" y="4195928"/>
                  <a:pt x="5083065" y="4273391"/>
                  <a:pt x="4987509" y="4273391"/>
                </a:cubicBezTo>
                <a:lnTo>
                  <a:pt x="173019" y="4273391"/>
                </a:lnTo>
                <a:cubicBezTo>
                  <a:pt x="77463" y="4273391"/>
                  <a:pt x="0" y="4195928"/>
                  <a:pt x="0" y="4100372"/>
                </a:cubicBezTo>
                <a:lnTo>
                  <a:pt x="0" y="3906983"/>
                </a:lnTo>
                <a:lnTo>
                  <a:pt x="0" y="939041"/>
                </a:lnTo>
                <a:lnTo>
                  <a:pt x="0" y="355231"/>
                </a:lnTo>
                <a:cubicBezTo>
                  <a:pt x="0" y="159043"/>
                  <a:pt x="151883" y="1"/>
                  <a:pt x="339241" y="1"/>
                </a:cubicBezTo>
                <a:lnTo>
                  <a:pt x="2845130" y="1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50800" dist="38100" dir="10800000" algn="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482924" y="2049155"/>
            <a:ext cx="193252" cy="19325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259378" y="2730195"/>
            <a:ext cx="2721988" cy="163603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86411" tIns="43205" rIns="86411" bIns="43205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314147" y="2258521"/>
            <a:ext cx="2609678" cy="61585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5720" tIns="22860" rIns="45720" bIns="2286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程序结构分析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59378" y="3162300"/>
            <a:ext cx="124304" cy="12430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438452" y="3018986"/>
            <a:ext cx="4087281" cy="26325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静态分析可以帮助分析程序的结构和逻辑，理解程序的工作原理和运行机制，便于开发人员进行程序的开发和维护。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415860" y="1930627"/>
            <a:ext cx="4850649" cy="4016783"/>
          </a:xfrm>
          <a:prstGeom prst="roundRect">
            <a:avLst>
              <a:gd name="adj" fmla="val 493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89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61091" y="1795098"/>
            <a:ext cx="4797231" cy="4071905"/>
          </a:xfrm>
          <a:custGeom>
            <a:avLst/>
            <a:gdLst>
              <a:gd name="connsiteX0" fmla="*/ 2851444 w 5160528"/>
              <a:gd name="connsiteY0" fmla="*/ 1 h 4273391"/>
              <a:gd name="connsiteX1" fmla="*/ 2853531 w 5160528"/>
              <a:gd name="connsiteY1" fmla="*/ 1 h 4273391"/>
              <a:gd name="connsiteX2" fmla="*/ 2853682 w 5160528"/>
              <a:gd name="connsiteY2" fmla="*/ 475 h 4273391"/>
              <a:gd name="connsiteX3" fmla="*/ 2845135 w 5160528"/>
              <a:gd name="connsiteY3" fmla="*/ 0 h 4273391"/>
              <a:gd name="connsiteX4" fmla="*/ 2845140 w 5160528"/>
              <a:gd name="connsiteY4" fmla="*/ 1 h 4273391"/>
              <a:gd name="connsiteX5" fmla="*/ 2851444 w 5160528"/>
              <a:gd name="connsiteY5" fmla="*/ 1 h 4273391"/>
              <a:gd name="connsiteX6" fmla="*/ 2848306 w 5160528"/>
              <a:gd name="connsiteY6" fmla="*/ 665 h 4273391"/>
              <a:gd name="connsiteX7" fmla="*/ 2903344 w 5160528"/>
              <a:gd name="connsiteY7" fmla="*/ 12201 h 4273391"/>
              <a:gd name="connsiteX8" fmla="*/ 2950878 w 5160528"/>
              <a:gd name="connsiteY8" fmla="*/ 45473 h 4273391"/>
              <a:gd name="connsiteX9" fmla="*/ 2979935 w 5160528"/>
              <a:gd name="connsiteY9" fmla="*/ 90216 h 4273391"/>
              <a:gd name="connsiteX10" fmla="*/ 2979705 w 5160528"/>
              <a:gd name="connsiteY10" fmla="*/ 89026 h 4273391"/>
              <a:gd name="connsiteX11" fmla="*/ 2977209 w 5160528"/>
              <a:gd name="connsiteY11" fmla="*/ 85149 h 4273391"/>
              <a:gd name="connsiteX12" fmla="*/ 2978362 w 5160528"/>
              <a:gd name="connsiteY12" fmla="*/ 84733 h 4273391"/>
              <a:gd name="connsiteX13" fmla="*/ 2981162 w 5160528"/>
              <a:gd name="connsiteY13" fmla="*/ 92106 h 4273391"/>
              <a:gd name="connsiteX14" fmla="*/ 2982926 w 5160528"/>
              <a:gd name="connsiteY14" fmla="*/ 94823 h 4273391"/>
              <a:gd name="connsiteX15" fmla="*/ 2983695 w 5160528"/>
              <a:gd name="connsiteY15" fmla="*/ 98774 h 4273391"/>
              <a:gd name="connsiteX16" fmla="*/ 3094026 w 5160528"/>
              <a:gd name="connsiteY16" fmla="*/ 389297 h 4273391"/>
              <a:gd name="connsiteX17" fmla="*/ 3328190 w 5160528"/>
              <a:gd name="connsiteY17" fmla="*/ 555665 h 4273391"/>
              <a:gd name="connsiteX18" fmla="*/ 4803515 w 5160528"/>
              <a:gd name="connsiteY18" fmla="*/ 555665 h 4273391"/>
              <a:gd name="connsiteX19" fmla="*/ 4803515 w 5160528"/>
              <a:gd name="connsiteY19" fmla="*/ 556377 h 4273391"/>
              <a:gd name="connsiteX20" fmla="*/ 4823841 w 5160528"/>
              <a:gd name="connsiteY20" fmla="*/ 556377 h 4273391"/>
              <a:gd name="connsiteX21" fmla="*/ 5160528 w 5160528"/>
              <a:gd name="connsiteY21" fmla="*/ 878675 h 4273391"/>
              <a:gd name="connsiteX22" fmla="*/ 5160528 w 5160528"/>
              <a:gd name="connsiteY22" fmla="*/ 939041 h 4273391"/>
              <a:gd name="connsiteX23" fmla="*/ 5160528 w 5160528"/>
              <a:gd name="connsiteY23" fmla="*/ 3906983 h 4273391"/>
              <a:gd name="connsiteX24" fmla="*/ 5160528 w 5160528"/>
              <a:gd name="connsiteY24" fmla="*/ 4100372 h 4273391"/>
              <a:gd name="connsiteX25" fmla="*/ 4987509 w 5160528"/>
              <a:gd name="connsiteY25" fmla="*/ 4273391 h 4273391"/>
              <a:gd name="connsiteX26" fmla="*/ 173019 w 5160528"/>
              <a:gd name="connsiteY26" fmla="*/ 4273391 h 4273391"/>
              <a:gd name="connsiteX27" fmla="*/ 0 w 5160528"/>
              <a:gd name="connsiteY27" fmla="*/ 4100372 h 4273391"/>
              <a:gd name="connsiteX28" fmla="*/ 0 w 5160528"/>
              <a:gd name="connsiteY28" fmla="*/ 3906983 h 4273391"/>
              <a:gd name="connsiteX29" fmla="*/ 0 w 5160528"/>
              <a:gd name="connsiteY29" fmla="*/ 939041 h 4273391"/>
              <a:gd name="connsiteX30" fmla="*/ 0 w 5160528"/>
              <a:gd name="connsiteY30" fmla="*/ 355231 h 4273391"/>
              <a:gd name="connsiteX31" fmla="*/ 339241 w 5160528"/>
              <a:gd name="connsiteY31" fmla="*/ 1 h 4273391"/>
              <a:gd name="connsiteX32" fmla="*/ 2845130 w 5160528"/>
              <a:gd name="connsiteY32" fmla="*/ 1 h 4273391"/>
            </a:gdLst>
            <a:ahLst/>
            <a:cxnLst/>
            <a:rect l="l" t="t" r="r" b="b"/>
            <a:pathLst>
              <a:path w="5160528" h="4273391">
                <a:moveTo>
                  <a:pt x="2851444" y="1"/>
                </a:moveTo>
                <a:lnTo>
                  <a:pt x="2853531" y="1"/>
                </a:lnTo>
                <a:lnTo>
                  <a:pt x="2853682" y="475"/>
                </a:lnTo>
                <a:close/>
                <a:moveTo>
                  <a:pt x="2845135" y="0"/>
                </a:moveTo>
                <a:lnTo>
                  <a:pt x="2845140" y="1"/>
                </a:lnTo>
                <a:lnTo>
                  <a:pt x="2851444" y="1"/>
                </a:lnTo>
                <a:lnTo>
                  <a:pt x="2848306" y="665"/>
                </a:lnTo>
                <a:lnTo>
                  <a:pt x="2903344" y="12201"/>
                </a:lnTo>
                <a:cubicBezTo>
                  <a:pt x="2921235" y="20057"/>
                  <a:pt x="2937347" y="31426"/>
                  <a:pt x="2950878" y="45473"/>
                </a:cubicBezTo>
                <a:lnTo>
                  <a:pt x="2979935" y="90216"/>
                </a:lnTo>
                <a:lnTo>
                  <a:pt x="2979705" y="89026"/>
                </a:lnTo>
                <a:lnTo>
                  <a:pt x="2977209" y="85149"/>
                </a:lnTo>
                <a:lnTo>
                  <a:pt x="2978362" y="84733"/>
                </a:lnTo>
                <a:lnTo>
                  <a:pt x="2981162" y="92106"/>
                </a:lnTo>
                <a:lnTo>
                  <a:pt x="2982926" y="94823"/>
                </a:lnTo>
                <a:lnTo>
                  <a:pt x="2983695" y="98774"/>
                </a:lnTo>
                <a:lnTo>
                  <a:pt x="3094026" y="389297"/>
                </a:lnTo>
                <a:cubicBezTo>
                  <a:pt x="3132188" y="489782"/>
                  <a:pt x="3224917" y="555665"/>
                  <a:pt x="3328190" y="555665"/>
                </a:cubicBezTo>
                <a:lnTo>
                  <a:pt x="4803515" y="555665"/>
                </a:lnTo>
                <a:lnTo>
                  <a:pt x="4803515" y="556377"/>
                </a:lnTo>
                <a:lnTo>
                  <a:pt x="4823841" y="556377"/>
                </a:lnTo>
                <a:cubicBezTo>
                  <a:pt x="5009788" y="556377"/>
                  <a:pt x="5160528" y="700675"/>
                  <a:pt x="5160528" y="878675"/>
                </a:cubicBezTo>
                <a:lnTo>
                  <a:pt x="5160528" y="939041"/>
                </a:lnTo>
                <a:lnTo>
                  <a:pt x="5160528" y="3906983"/>
                </a:lnTo>
                <a:lnTo>
                  <a:pt x="5160528" y="4100372"/>
                </a:lnTo>
                <a:cubicBezTo>
                  <a:pt x="5160528" y="4195928"/>
                  <a:pt x="5083065" y="4273391"/>
                  <a:pt x="4987509" y="4273391"/>
                </a:cubicBezTo>
                <a:lnTo>
                  <a:pt x="173019" y="4273391"/>
                </a:lnTo>
                <a:cubicBezTo>
                  <a:pt x="77463" y="4273391"/>
                  <a:pt x="0" y="4195928"/>
                  <a:pt x="0" y="4100372"/>
                </a:cubicBezTo>
                <a:lnTo>
                  <a:pt x="0" y="3906983"/>
                </a:lnTo>
                <a:lnTo>
                  <a:pt x="0" y="939041"/>
                </a:lnTo>
                <a:lnTo>
                  <a:pt x="0" y="355231"/>
                </a:lnTo>
                <a:cubicBezTo>
                  <a:pt x="0" y="159043"/>
                  <a:pt x="151883" y="1"/>
                  <a:pt x="339241" y="1"/>
                </a:cubicBezTo>
                <a:lnTo>
                  <a:pt x="2845130" y="1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50800" dist="38100" dir="10800000" algn="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918524" y="2049155"/>
            <a:ext cx="193252" cy="19325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94978" y="2730195"/>
            <a:ext cx="2721988" cy="163603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86411" tIns="43205" rIns="86411" bIns="43205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749747" y="2258521"/>
            <a:ext cx="2609678" cy="61585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5720" tIns="22860" rIns="45720" bIns="2286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程序行为预测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94978" y="3162300"/>
            <a:ext cx="124304" cy="12430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874052" y="3018986"/>
            <a:ext cx="4087281" cy="26325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基于静态分析的结果，预测程序在运行时的行为和性能表现，提前发现潜在的问题和风险，为程序的优化和改进提供依据。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-1" y="218915"/>
            <a:ext cx="621792" cy="326730"/>
          </a:xfrm>
          <a:custGeom>
            <a:avLst/>
            <a:gdLst>
              <a:gd name="connsiteX0" fmla="*/ 0 w 621792"/>
              <a:gd name="connsiteY0" fmla="*/ 0 h 326730"/>
              <a:gd name="connsiteX1" fmla="*/ 146813 w 621792"/>
              <a:gd name="connsiteY1" fmla="*/ 0 h 326730"/>
              <a:gd name="connsiteX2" fmla="*/ 474979 w 621792"/>
              <a:gd name="connsiteY2" fmla="*/ 0 h 326730"/>
              <a:gd name="connsiteX3" fmla="*/ 621792 w 621792"/>
              <a:gd name="connsiteY3" fmla="*/ 0 h 326730"/>
              <a:gd name="connsiteX4" fmla="*/ 412064 w 621792"/>
              <a:gd name="connsiteY4" fmla="*/ 326730 h 326730"/>
              <a:gd name="connsiteX5" fmla="*/ 265251 w 621792"/>
              <a:gd name="connsiteY5" fmla="*/ 326730 h 326730"/>
              <a:gd name="connsiteX6" fmla="*/ 146813 w 621792"/>
              <a:gd name="connsiteY6" fmla="*/ 326730 h 326730"/>
              <a:gd name="connsiteX7" fmla="*/ 0 w 621792"/>
              <a:gd name="connsiteY7" fmla="*/ 326730 h 326730"/>
            </a:gdLst>
            <a:ahLst/>
            <a:cxnLst/>
            <a:rect l="l" t="t" r="r" b="b"/>
            <a:pathLst>
              <a:path w="621792" h="326730">
                <a:moveTo>
                  <a:pt x="0" y="0"/>
                </a:moveTo>
                <a:lnTo>
                  <a:pt x="146813" y="0"/>
                </a:lnTo>
                <a:lnTo>
                  <a:pt x="474979" y="0"/>
                </a:lnTo>
                <a:lnTo>
                  <a:pt x="621792" y="0"/>
                </a:lnTo>
                <a:lnTo>
                  <a:pt x="412064" y="326730"/>
                </a:lnTo>
                <a:lnTo>
                  <a:pt x="265251" y="326730"/>
                </a:lnTo>
                <a:lnTo>
                  <a:pt x="146813" y="326730"/>
                </a:lnTo>
                <a:lnTo>
                  <a:pt x="0" y="32673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21792" y="163502"/>
            <a:ext cx="10706100" cy="421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分析与理解程序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C75FF"/>
      </a:accent1>
      <a:accent2>
        <a:srgbClr val="2C75FF"/>
      </a:accent2>
      <a:accent3>
        <a:srgbClr val="2C75FF"/>
      </a:accent3>
      <a:accent4>
        <a:srgbClr val="2C75FF"/>
      </a:accent4>
      <a:accent5>
        <a:srgbClr val="2C75FF"/>
      </a:accent5>
      <a:accent6>
        <a:srgbClr val="2C75FF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2611</Words>
  <Application>WPS 演示</Application>
  <PresentationFormat/>
  <Paragraphs>278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7" baseType="lpstr">
      <vt:lpstr>Arial</vt:lpstr>
      <vt:lpstr>宋体</vt:lpstr>
      <vt:lpstr>Wingdings</vt:lpstr>
      <vt:lpstr>Source Han Sans CN Regular</vt:lpstr>
      <vt:lpstr>Source Han Sans</vt:lpstr>
      <vt:lpstr>Source Han Sans CN Bold</vt:lpstr>
      <vt:lpstr>等线</vt:lpstr>
      <vt:lpstr>微软雅黑</vt:lpstr>
      <vt:lpstr>Arial Unicode MS</vt:lpstr>
      <vt:lpstr>Calibri</vt:lpstr>
      <vt:lpstr>OPPOSans H</vt:lpstr>
      <vt:lpstr>OPPOSans B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九</cp:lastModifiedBy>
  <cp:revision>1</cp:revision>
  <dcterms:created xsi:type="dcterms:W3CDTF">2025-06-10T02:34:41Z</dcterms:created>
  <dcterms:modified xsi:type="dcterms:W3CDTF">2025-06-10T02:34:47Z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603ECFCFFABC49889782CD38042E0347_12</vt:lpwstr>
  </property>
  <property fmtid="{D5CDD505-2E9C-101B-9397-08002B2CF9AE}" pid="3" name="KSOProductBuildVer">
    <vt:lpwstr>2052-12.1.0.20305</vt:lpwstr>
  </property>
</Properties>
</file>